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7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4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2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7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2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5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8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5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0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4C9A3-65C3-4205-B4F1-363FD2A84B50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92813-45CD-4316-943E-BFFA5806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4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2470" y="297454"/>
            <a:ext cx="5931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Φρουτοσαλάτα</a:t>
            </a:r>
            <a:endParaRPr lang="en-US" sz="2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25" y="962110"/>
            <a:ext cx="1069449" cy="10694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127" y="950184"/>
            <a:ext cx="1069449" cy="10694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29" y="1000298"/>
            <a:ext cx="1069449" cy="10694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331" y="1017763"/>
            <a:ext cx="1069449" cy="10694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31" y="2238892"/>
            <a:ext cx="688413" cy="8392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362" y="2172176"/>
            <a:ext cx="688413" cy="8392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263" y="2172176"/>
            <a:ext cx="688413" cy="8392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67" y="3226346"/>
            <a:ext cx="1065475" cy="1065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830" y="3163979"/>
            <a:ext cx="1065475" cy="10654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72" y="4287171"/>
            <a:ext cx="773350" cy="10370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673" y="4336713"/>
            <a:ext cx="773350" cy="10370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588" y="4287171"/>
            <a:ext cx="773350" cy="10370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824" y="4287170"/>
            <a:ext cx="773350" cy="10370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055" y="4287170"/>
            <a:ext cx="773350" cy="10370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99" y="5290279"/>
            <a:ext cx="1112445" cy="84823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242777" y="5773225"/>
            <a:ext cx="809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7200" b="1" dirty="0" smtClean="0"/>
              <a:t>1</a:t>
            </a:r>
            <a:endParaRPr lang="en-US" sz="7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287150" y="5773225"/>
            <a:ext cx="7308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7200" b="1" dirty="0" smtClean="0"/>
              <a:t>2</a:t>
            </a:r>
            <a:endParaRPr lang="en-US" sz="7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75883" y="5747787"/>
            <a:ext cx="834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7200" b="1" dirty="0" smtClean="0"/>
              <a:t>3</a:t>
            </a:r>
            <a:endParaRPr lang="en-US" sz="7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725766" y="5758328"/>
            <a:ext cx="861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7200" b="1" dirty="0" smtClean="0"/>
              <a:t>4</a:t>
            </a:r>
            <a:endParaRPr lang="en-US" sz="7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728138" y="5693195"/>
            <a:ext cx="9381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7200" b="1" dirty="0" smtClean="0"/>
              <a:t>5</a:t>
            </a:r>
            <a:endParaRPr lang="en-US" sz="7200" b="1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676" y="850493"/>
            <a:ext cx="1069449" cy="106944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193" y="1919942"/>
            <a:ext cx="688413" cy="83926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89" y="2855935"/>
            <a:ext cx="1065475" cy="106547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040" y="3921410"/>
            <a:ext cx="773350" cy="10370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3850" y="5102080"/>
            <a:ext cx="1112445" cy="84823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0674" y="1017762"/>
            <a:ext cx="1518699" cy="81103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380674" y="1970237"/>
            <a:ext cx="1518700" cy="78896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415038" y="2979218"/>
            <a:ext cx="1518700" cy="78896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8546459" y="4066290"/>
            <a:ext cx="1518700" cy="78896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504334" y="5290279"/>
            <a:ext cx="1518700" cy="78896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45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2025-11-03T19:13:01Z</dcterms:created>
  <dcterms:modified xsi:type="dcterms:W3CDTF">2025-11-09T11:46:00Z</dcterms:modified>
</cp:coreProperties>
</file>