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7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3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8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1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1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2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4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5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B33CA-72E7-4883-8249-390A392F6D69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4FB6-405A-4A64-9674-A95740DF0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8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0835" y="941411"/>
            <a:ext cx="5029835" cy="3334385"/>
          </a:xfrm>
          <a:prstGeom prst="rect">
            <a:avLst/>
          </a:prstGeom>
        </p:spPr>
      </p:pic>
      <p:pic>
        <p:nvPicPr>
          <p:cNvPr id="3" name="Image 8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4168" y="609689"/>
            <a:ext cx="5376545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2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95566"/>
              </p:ext>
            </p:extLst>
          </p:nvPr>
        </p:nvGraphicFramePr>
        <p:xfrm>
          <a:off x="94004" y="102550"/>
          <a:ext cx="11167928" cy="5459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982">
                  <a:extLst>
                    <a:ext uri="{9D8B030D-6E8A-4147-A177-3AD203B41FA5}">
                      <a16:colId xmlns:a16="http://schemas.microsoft.com/office/drawing/2014/main" val="1522747925"/>
                    </a:ext>
                  </a:extLst>
                </a:gridCol>
                <a:gridCol w="2791982">
                  <a:extLst>
                    <a:ext uri="{9D8B030D-6E8A-4147-A177-3AD203B41FA5}">
                      <a16:colId xmlns:a16="http://schemas.microsoft.com/office/drawing/2014/main" val="3600125068"/>
                    </a:ext>
                  </a:extLst>
                </a:gridCol>
                <a:gridCol w="2791982">
                  <a:extLst>
                    <a:ext uri="{9D8B030D-6E8A-4147-A177-3AD203B41FA5}">
                      <a16:colId xmlns:a16="http://schemas.microsoft.com/office/drawing/2014/main" val="2739494023"/>
                    </a:ext>
                  </a:extLst>
                </a:gridCol>
                <a:gridCol w="2791982">
                  <a:extLst>
                    <a:ext uri="{9D8B030D-6E8A-4147-A177-3AD203B41FA5}">
                      <a16:colId xmlns:a16="http://schemas.microsoft.com/office/drawing/2014/main" val="2742065016"/>
                    </a:ext>
                  </a:extLst>
                </a:gridCol>
              </a:tblGrid>
              <a:tr h="1819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680799"/>
                  </a:ext>
                </a:extLst>
              </a:tr>
              <a:tr h="1819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63290"/>
                  </a:ext>
                </a:extLst>
              </a:tr>
              <a:tr h="1819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920575"/>
                  </a:ext>
                </a:extLst>
              </a:tr>
            </a:tbl>
          </a:graphicData>
        </a:graphic>
      </p:graphicFrame>
      <p:pic>
        <p:nvPicPr>
          <p:cNvPr id="7" name="Image 8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037" y="3984771"/>
            <a:ext cx="2249827" cy="1557176"/>
          </a:xfrm>
          <a:prstGeom prst="rect">
            <a:avLst/>
          </a:prstGeom>
        </p:spPr>
      </p:pic>
      <p:pic>
        <p:nvPicPr>
          <p:cNvPr id="8" name="Image 8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433274" y="201336"/>
            <a:ext cx="2648583" cy="1687441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1655061" y="5972960"/>
            <a:ext cx="1186149" cy="563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705502" y="6045459"/>
            <a:ext cx="1107843" cy="4959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7689790" y="6157519"/>
            <a:ext cx="1236096" cy="508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6200000">
            <a:off x="3168308" y="5965219"/>
            <a:ext cx="936407" cy="5894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6200000">
            <a:off x="9137848" y="5956105"/>
            <a:ext cx="989397" cy="5547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355151"/>
              </p:ext>
            </p:extLst>
          </p:nvPr>
        </p:nvGraphicFramePr>
        <p:xfrm>
          <a:off x="98425" y="98425"/>
          <a:ext cx="16319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ackager Shell Object" showAsIcon="1" r:id="rId5" imgW="1631880" imgH="297000" progId="Package">
                  <p:embed/>
                </p:oleObj>
              </mc:Choice>
              <mc:Fallback>
                <p:oleObj name="Packager Shell Object" showAsIcon="1" r:id="rId5" imgW="1631880" imgH="2970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425" y="98425"/>
                        <a:ext cx="1631950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ent-Up Arrow 4"/>
          <p:cNvSpPr/>
          <p:nvPr/>
        </p:nvSpPr>
        <p:spPr>
          <a:xfrm>
            <a:off x="6587594" y="5791758"/>
            <a:ext cx="672897" cy="93640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8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922946" y="905854"/>
            <a:ext cx="837488" cy="376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-Shape 3"/>
          <p:cNvSpPr/>
          <p:nvPr/>
        </p:nvSpPr>
        <p:spPr>
          <a:xfrm rot="16200000">
            <a:off x="34184" y="1367327"/>
            <a:ext cx="692212" cy="521297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7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07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67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Package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2025-10-04T14:59:19Z</dcterms:created>
  <dcterms:modified xsi:type="dcterms:W3CDTF">2025-10-08T12:35:05Z</dcterms:modified>
</cp:coreProperties>
</file>