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11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41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4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81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77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1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4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4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6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650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1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85815-F12E-4558-AFE7-B0987A5E694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3B40D-A5AF-4E12-B81F-3AB2AECCC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981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microsoft.com/office/2007/relationships/hdphoto" Target="../media/hdphoto1.wdp"/><Relationship Id="rId10" Type="http://schemas.openxmlformats.org/officeDocument/2006/relationships/image" Target="../media/image6.jpg"/><Relationship Id="rId4" Type="http://schemas.openxmlformats.org/officeDocument/2006/relationships/image" Target="../media/image3.png"/><Relationship Id="rId9" Type="http://schemas.microsoft.com/office/2007/relationships/hdphoto" Target="../media/hdphoto3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7348" y="1359016"/>
            <a:ext cx="103268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/>
              <a:t>Οδήγησε τη σταγόνα στη θάλασσα αφού περάσει πρώτα όλα τα στάδια του κύκλου του νερού με τη σειρά. Χρησιμοποίησε τα βελάκια για να δείξεις τη σωστή διαδρομή.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9232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5397" y="-67112"/>
            <a:ext cx="12624739" cy="707889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0602" y="1324899"/>
            <a:ext cx="1347534" cy="11492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26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8732"/>
            <a:ext cx="1735206" cy="160926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866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459" y="1280670"/>
            <a:ext cx="1232249" cy="12377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036" y="4244900"/>
            <a:ext cx="1810579" cy="144990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012" y="4114801"/>
            <a:ext cx="1875988" cy="101506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012" y="3884103"/>
            <a:ext cx="1866455" cy="57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76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778466" y="3833769"/>
            <a:ext cx="1040235" cy="4697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 rot="16200000">
            <a:off x="3306660" y="3935835"/>
            <a:ext cx="1040235" cy="4697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 rot="5400000">
            <a:off x="4682455" y="3935834"/>
            <a:ext cx="1040235" cy="4697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rved Right Arrow 5"/>
          <p:cNvSpPr/>
          <p:nvPr/>
        </p:nvSpPr>
        <p:spPr>
          <a:xfrm>
            <a:off x="6024694" y="3742188"/>
            <a:ext cx="637563" cy="85707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rved Left Arrow 6"/>
          <p:cNvSpPr/>
          <p:nvPr/>
        </p:nvSpPr>
        <p:spPr>
          <a:xfrm>
            <a:off x="7071920" y="3792522"/>
            <a:ext cx="679507" cy="97452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8869" y="813460"/>
            <a:ext cx="8556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1</a:t>
            </a:r>
            <a:endParaRPr lang="en-US" sz="6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841383" y="81346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2</a:t>
            </a:r>
            <a:endParaRPr lang="en-US" sz="6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705099" y="805071"/>
            <a:ext cx="907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3</a:t>
            </a:r>
            <a:endParaRPr lang="en-US" sz="6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654105" y="813462"/>
            <a:ext cx="10220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4</a:t>
            </a:r>
            <a:endParaRPr lang="en-US" sz="6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690843" y="813461"/>
            <a:ext cx="10234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5</a:t>
            </a:r>
            <a:endParaRPr lang="en-US" sz="6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714300" y="813461"/>
            <a:ext cx="1164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6</a:t>
            </a:r>
            <a:endParaRPr lang="en-US" sz="6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963561" y="813460"/>
            <a:ext cx="10905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7</a:t>
            </a:r>
            <a:endParaRPr lang="en-US" sz="6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574945" y="813460"/>
            <a:ext cx="118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8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970941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37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created xsi:type="dcterms:W3CDTF">2025-05-22T20:12:13Z</dcterms:created>
  <dcterms:modified xsi:type="dcterms:W3CDTF">2025-05-22T20:24:17Z</dcterms:modified>
</cp:coreProperties>
</file>