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6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4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4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5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8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4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2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4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1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033AA-9521-4277-B309-660A4C0F0C8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FBF1-50D8-4A92-A3E0-C9C2E97EB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4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" y="0"/>
            <a:ext cx="7164125" cy="67874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577" y="564129"/>
            <a:ext cx="809625" cy="895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801" y="705347"/>
            <a:ext cx="885825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960" y="640329"/>
            <a:ext cx="857250" cy="819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833" y="2383486"/>
            <a:ext cx="790575" cy="8477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372" y="2268440"/>
            <a:ext cx="781050" cy="819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632" y="2297015"/>
            <a:ext cx="866775" cy="7905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047" y="4352096"/>
            <a:ext cx="781050" cy="8572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962" y="4171618"/>
            <a:ext cx="895350" cy="8191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335" y="4116152"/>
            <a:ext cx="90487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19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2024-10-10T17:45:13Z</dcterms:created>
  <dcterms:modified xsi:type="dcterms:W3CDTF">2024-10-10T17:48:39Z</dcterms:modified>
</cp:coreProperties>
</file>