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8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7DE8-A8EA-4E5D-B298-8C2AC90EDF3A}" type="datetimeFigureOut">
              <a:rPr lang="el-GR" smtClean="0"/>
              <a:t>23/2/2024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F686-98D5-462B-9BA6-56CF2F4BF6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1001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7DE8-A8EA-4E5D-B298-8C2AC90EDF3A}" type="datetimeFigureOut">
              <a:rPr lang="el-GR" smtClean="0"/>
              <a:t>23/2/2024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F686-98D5-462B-9BA6-56CF2F4BF6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2512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7DE8-A8EA-4E5D-B298-8C2AC90EDF3A}" type="datetimeFigureOut">
              <a:rPr lang="el-GR" smtClean="0"/>
              <a:t>23/2/2024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F686-98D5-462B-9BA6-56CF2F4BF6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469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7DE8-A8EA-4E5D-B298-8C2AC90EDF3A}" type="datetimeFigureOut">
              <a:rPr lang="el-GR" smtClean="0"/>
              <a:t>23/2/2024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F686-98D5-462B-9BA6-56CF2F4BF6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8358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7DE8-A8EA-4E5D-B298-8C2AC90EDF3A}" type="datetimeFigureOut">
              <a:rPr lang="el-GR" smtClean="0"/>
              <a:t>23/2/2024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F686-98D5-462B-9BA6-56CF2F4BF6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9187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7DE8-A8EA-4E5D-B298-8C2AC90EDF3A}" type="datetimeFigureOut">
              <a:rPr lang="el-GR" smtClean="0"/>
              <a:t>23/2/2024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F686-98D5-462B-9BA6-56CF2F4BF6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7183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7DE8-A8EA-4E5D-B298-8C2AC90EDF3A}" type="datetimeFigureOut">
              <a:rPr lang="el-GR" smtClean="0"/>
              <a:t>23/2/2024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F686-98D5-462B-9BA6-56CF2F4BF6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883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7DE8-A8EA-4E5D-B298-8C2AC90EDF3A}" type="datetimeFigureOut">
              <a:rPr lang="el-GR" smtClean="0"/>
              <a:t>23/2/2024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F686-98D5-462B-9BA6-56CF2F4BF6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6056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7DE8-A8EA-4E5D-B298-8C2AC90EDF3A}" type="datetimeFigureOut">
              <a:rPr lang="el-GR" smtClean="0"/>
              <a:t>23/2/2024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F686-98D5-462B-9BA6-56CF2F4BF6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7869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7DE8-A8EA-4E5D-B298-8C2AC90EDF3A}" type="datetimeFigureOut">
              <a:rPr lang="el-GR" smtClean="0"/>
              <a:t>23/2/2024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F686-98D5-462B-9BA6-56CF2F4BF6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298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7DE8-A8EA-4E5D-B298-8C2AC90EDF3A}" type="datetimeFigureOut">
              <a:rPr lang="el-GR" smtClean="0"/>
              <a:t>23/2/2024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F686-98D5-462B-9BA6-56CF2F4BF6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7671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47DE8-A8EA-4E5D-B298-8C2AC90EDF3A}" type="datetimeFigureOut">
              <a:rPr lang="el-GR" smtClean="0"/>
              <a:t>23/2/2024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2F686-98D5-462B-9BA6-56CF2F4BF6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143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7.wdp"/><Relationship Id="rId4" Type="http://schemas.openxmlformats.org/officeDocument/2006/relationships/image" Target="../media/image8.png"/><Relationship Id="rId9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microsoft.com/office/2007/relationships/hdphoto" Target="../media/hdphoto11.wdp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235034" y="130629"/>
            <a:ext cx="148085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i="1" dirty="0" smtClean="0">
                <a:solidFill>
                  <a:srgbClr val="FF0000"/>
                </a:solidFill>
              </a:rPr>
              <a:t>ΣΧΟΛΙΚΟΣ </a:t>
            </a:r>
            <a:r>
              <a:rPr lang="el-GR" sz="4000" b="1" i="1" dirty="0" smtClean="0">
                <a:solidFill>
                  <a:srgbClr val="FF0000"/>
                </a:solidFill>
              </a:rPr>
              <a:t>ΕΚΦΟΒΙΣΜΟΣ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</a:rPr>
              <a:t>School bullying</a:t>
            </a:r>
            <a:endParaRPr lang="el-GR" sz="4000" b="1" i="1" dirty="0">
              <a:solidFill>
                <a:srgbClr val="FFFF00"/>
              </a:solidFill>
            </a:endParaRPr>
          </a:p>
          <a:p>
            <a:pPr algn="ctr"/>
            <a:endParaRPr lang="el-GR" sz="4000" b="1" i="1" dirty="0">
              <a:solidFill>
                <a:srgbClr val="FF0000"/>
              </a:solidFill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017" y="1469496"/>
            <a:ext cx="8713583" cy="509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15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80114" y="1983179"/>
            <a:ext cx="7671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/>
              <a:t>Μιλάω σε κάποιον </a:t>
            </a:r>
            <a:r>
              <a:rPr lang="el-GR" sz="4000" b="1" dirty="0" smtClean="0"/>
              <a:t>ενήλικα</a:t>
            </a:r>
          </a:p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I'm talking to an adult</a:t>
            </a:r>
            <a:endParaRPr lang="el-GR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5" b="9787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1" y="950028"/>
            <a:ext cx="3205189" cy="41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19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32" y="438150"/>
            <a:ext cx="5284519" cy="56703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52951" y="863682"/>
            <a:ext cx="648664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/>
              <a:t>Δεν μένω απαθής. Καταγγέλλω το γεγονός αν είμαι μάρτυρας ενός περιστατικού</a:t>
            </a:r>
            <a:r>
              <a:rPr lang="el-GR" sz="4000" b="1" dirty="0" smtClean="0"/>
              <a:t>.</a:t>
            </a:r>
          </a:p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I do not remain apathetic. I report the fact if I witness an incident.</a:t>
            </a:r>
            <a:endParaRPr lang="el-GR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730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0046" y="344385"/>
            <a:ext cx="8573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Μορφές Σχολικού </a:t>
            </a:r>
            <a:r>
              <a:rPr lang="el-GR" sz="2400" b="1" dirty="0" smtClean="0"/>
              <a:t>Εκφοβισμού</a:t>
            </a:r>
          </a:p>
          <a:p>
            <a:pPr algn="ctr"/>
            <a:r>
              <a:rPr lang="en-US" sz="2400" b="1" dirty="0"/>
              <a:t>Forms of School Bullying</a:t>
            </a:r>
            <a:endParaRPr lang="el-GR" sz="2400" b="1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18" l="0" r="978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25" y="1172379"/>
            <a:ext cx="4485263" cy="41952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9988" y="1971304"/>
            <a:ext cx="7030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/>
              <a:t>Λεκτικός  </a:t>
            </a:r>
            <a:r>
              <a:rPr lang="el-GR" sz="4000" b="1" dirty="0" smtClean="0"/>
              <a:t>Εκφοβισμός</a:t>
            </a:r>
          </a:p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Verbal Bullying</a:t>
            </a:r>
            <a:endParaRPr lang="el-GR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741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1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96" y="1753631"/>
            <a:ext cx="4715080" cy="3698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40779" y="2422566"/>
            <a:ext cx="5427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/>
              <a:t>Σωματικός </a:t>
            </a:r>
            <a:r>
              <a:rPr lang="el-GR" sz="4000" b="1" dirty="0" smtClean="0"/>
              <a:t>Εκφοβισμό</a:t>
            </a:r>
            <a:r>
              <a:rPr lang="el-GR" sz="4000" dirty="0" smtClean="0"/>
              <a:t>ς</a:t>
            </a:r>
          </a:p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Physical Bullying</a:t>
            </a:r>
            <a:endParaRPr lang="el-GR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743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67" b="99333" l="1375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9647"/>
            <a:ext cx="3576451" cy="26823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98868" y="1983179"/>
            <a:ext cx="72439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/>
              <a:t>Κοινωνικός </a:t>
            </a:r>
            <a:r>
              <a:rPr lang="el-GR" sz="4000" b="1" dirty="0" smtClean="0"/>
              <a:t>Ρατσισμός</a:t>
            </a:r>
          </a:p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Social racism</a:t>
            </a:r>
            <a:endParaRPr lang="el-GR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404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4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872129"/>
            <a:ext cx="5022211" cy="45947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5756" y="2030681"/>
            <a:ext cx="70539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/>
              <a:t>Ρατσιστικός </a:t>
            </a:r>
            <a:r>
              <a:rPr lang="el-GR" sz="4000" b="1" dirty="0" smtClean="0"/>
              <a:t>Εκφοβισμός</a:t>
            </a:r>
          </a:p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Racist Bullying</a:t>
            </a:r>
            <a:endParaRPr lang="el-GR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75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7018" y="2125683"/>
            <a:ext cx="6792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/>
              <a:t>Ηλεκτρονικός  </a:t>
            </a:r>
            <a:r>
              <a:rPr lang="el-GR" sz="4000" b="1" dirty="0" smtClean="0"/>
              <a:t>Εκφοβισμός</a:t>
            </a:r>
          </a:p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Cyberbullying</a:t>
            </a:r>
            <a:endParaRPr lang="el-GR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yberbullying - Educando com Hum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20" l="145" r="988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49" y="1472539"/>
            <a:ext cx="3174280" cy="353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387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5401" y="2201905"/>
            <a:ext cx="2961038" cy="2148007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60" b="99070" l="131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72002" y="2006089"/>
            <a:ext cx="3441991" cy="2434303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71" b="98168" l="3346" r="899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59215" y="2188409"/>
            <a:ext cx="3223119" cy="228853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66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47786" y="2248544"/>
            <a:ext cx="3009961" cy="21172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9562" y="3923037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i="1" dirty="0" smtClean="0"/>
              <a:t>Φόβο</a:t>
            </a:r>
          </a:p>
          <a:p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</a:rPr>
              <a:t>Fear</a:t>
            </a:r>
            <a:endParaRPr lang="el-GR" sz="3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3019" y="3931297"/>
            <a:ext cx="20781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i="1" dirty="0" smtClean="0"/>
              <a:t>Λύπη</a:t>
            </a:r>
            <a:endParaRPr lang="en-US" sz="3200" b="1" i="1" dirty="0" smtClean="0"/>
          </a:p>
          <a:p>
            <a:pPr algn="ctr"/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</a:rPr>
              <a:t>sadness</a:t>
            </a:r>
            <a:endParaRPr lang="el-GR" sz="3200" b="1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0274" y="3923036"/>
            <a:ext cx="19210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i="1" dirty="0" smtClean="0"/>
              <a:t>Μοναξιά</a:t>
            </a:r>
          </a:p>
          <a:p>
            <a:pPr algn="ctr"/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</a:rPr>
              <a:t>Loneliness</a:t>
            </a:r>
            <a:endParaRPr lang="el-GR" sz="3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25000" y="3827714"/>
            <a:ext cx="2400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i="1" dirty="0" smtClean="0"/>
              <a:t>Ντροπή</a:t>
            </a:r>
          </a:p>
          <a:p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</a:rPr>
              <a:t>Shame</a:t>
            </a:r>
            <a:endParaRPr lang="el-GR" sz="3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2392409" y="478761"/>
            <a:ext cx="56346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4000" b="1" i="1" dirty="0">
                <a:solidFill>
                  <a:srgbClr val="FF0000"/>
                </a:solidFill>
              </a:rPr>
              <a:t>Πως νιώθει το </a:t>
            </a:r>
            <a:r>
              <a:rPr lang="el-GR" sz="4000" b="1" i="1" dirty="0" smtClean="0">
                <a:solidFill>
                  <a:srgbClr val="FF0000"/>
                </a:solidFill>
              </a:rPr>
              <a:t>θύμα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</a:rPr>
              <a:t>How does the victim feel?</a:t>
            </a:r>
            <a:endParaRPr lang="el-GR" sz="4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615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5049" y="439387"/>
            <a:ext cx="9084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i="1" dirty="0" smtClean="0">
                <a:solidFill>
                  <a:srgbClr val="FF0000"/>
                </a:solidFill>
              </a:rPr>
              <a:t>ΤΡΟΠΟΙ</a:t>
            </a:r>
            <a:r>
              <a:rPr lang="el-GR" sz="4000" b="1" dirty="0" smtClean="0">
                <a:solidFill>
                  <a:srgbClr val="FF0000"/>
                </a:solidFill>
              </a:rPr>
              <a:t> </a:t>
            </a:r>
            <a:r>
              <a:rPr lang="el-GR" sz="4000" b="1" i="1" dirty="0" smtClean="0">
                <a:solidFill>
                  <a:srgbClr val="FF0000"/>
                </a:solidFill>
              </a:rPr>
              <a:t>ΑΝΤΙΜΕΤΩΠΙΣΗΣ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</a:rPr>
              <a:t>ways of dealing with</a:t>
            </a:r>
            <a:endParaRPr lang="el-GR" sz="4000" b="1" i="1" dirty="0">
              <a:solidFill>
                <a:srgbClr val="FFFF00"/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100000" l="1389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60" y="1341911"/>
            <a:ext cx="4758790" cy="47894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53891" y="2303813"/>
            <a:ext cx="67333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/>
              <a:t>Μιλάω στους γονείς </a:t>
            </a:r>
            <a:r>
              <a:rPr lang="el-GR" sz="4000" b="1" dirty="0" smtClean="0"/>
              <a:t>μου</a:t>
            </a:r>
          </a:p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I'm talking to my parents</a:t>
            </a:r>
            <a:endParaRPr lang="el-GR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808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016541"/>
              </p:ext>
            </p:extLst>
          </p:nvPr>
        </p:nvGraphicFramePr>
        <p:xfrm>
          <a:off x="0" y="0"/>
          <a:ext cx="2655977" cy="317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Εικόνα Bitmap" r:id="rId3" imgW="7620120" imgH="7639200" progId="Paint.Picture">
                  <p:embed/>
                </p:oleObj>
              </mc:Choice>
              <mc:Fallback>
                <p:oleObj name="Εικόνα Bitmap" r:id="rId3" imgW="7620120" imgH="76392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655977" cy="317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Εικόνα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0094"/>
            <a:ext cx="2778826" cy="34379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78234" y="1733797"/>
            <a:ext cx="78970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/>
              <a:t>Μιλάω στο Δάσκαλο ή τη </a:t>
            </a:r>
            <a:r>
              <a:rPr lang="el-GR" sz="4000" b="1" dirty="0" smtClean="0"/>
              <a:t>Δασκάλα</a:t>
            </a:r>
          </a:p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I am talking to the Teacher</a:t>
            </a:r>
            <a:endParaRPr lang="el-GR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8529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113</Words>
  <Application>Microsoft Office PowerPoint</Application>
  <PresentationFormat>Ευρεία οθόνη</PresentationFormat>
  <Paragraphs>34</Paragraphs>
  <Slides>11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Θέμα του Office</vt:lpstr>
      <vt:lpstr>Εικόνα Bitmap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Χρήστης των Windows</dc:creator>
  <cp:lastModifiedBy>Χρήστης των Windows</cp:lastModifiedBy>
  <cp:revision>20</cp:revision>
  <dcterms:created xsi:type="dcterms:W3CDTF">2024-02-18T19:06:32Z</dcterms:created>
  <dcterms:modified xsi:type="dcterms:W3CDTF">2024-02-23T20:16:43Z</dcterms:modified>
</cp:coreProperties>
</file>