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0" r:id="rId4"/>
    <p:sldId id="260" r:id="rId5"/>
    <p:sldId id="261" r:id="rId6"/>
    <p:sldId id="262" r:id="rId7"/>
    <p:sldId id="267" r:id="rId8"/>
    <p:sldId id="268" r:id="rId9"/>
    <p:sldId id="269" r:id="rId10"/>
    <p:sldId id="271" r:id="rId11"/>
    <p:sldId id="272" r:id="rId12"/>
    <p:sldId id="263" r:id="rId1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23/9/2021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23/9/2021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23/9/2021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ROBOTS IN GREEK SCHOOL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ERASMUS+ KA229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picture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1445" r="49814" b="1"/>
          <a:stretch/>
        </p:blipFill>
        <p:spPr>
          <a:xfrm>
            <a:off x="836613" y="1097279"/>
            <a:ext cx="3013012" cy="450591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students imagine the Turkey robot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850393"/>
            <a:ext cx="384048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story about Turkey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5" t="446" r="1230" b="-1"/>
          <a:stretch/>
        </p:blipFill>
        <p:spPr>
          <a:xfrm>
            <a:off x="3721607" y="1051559"/>
            <a:ext cx="3058605" cy="455163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1827305"/>
            <a:ext cx="3840480" cy="2168517"/>
          </a:xfrm>
        </p:spPr>
        <p:txBody>
          <a:bodyPr/>
          <a:lstStyle/>
          <a:p>
            <a:r>
              <a:rPr lang="en-US" dirty="0" smtClean="0"/>
              <a:t>Students imagine a story about him:</a:t>
            </a:r>
          </a:p>
          <a:p>
            <a:r>
              <a:rPr lang="en-US" dirty="0" smtClean="0"/>
              <a:t>How he came to our country(by plane).It was a long trip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b="1" dirty="0" smtClean="0"/>
              <a:t>THANK YOU !</a:t>
            </a:r>
            <a:endParaRPr lang="el-GR" b="1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Robot </a:t>
            </a:r>
            <a:r>
              <a:rPr lang="en-US" dirty="0" smtClean="0"/>
              <a:t>came in our school</a:t>
            </a: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robot came from Turkey and student named him </a:t>
            </a:r>
            <a:r>
              <a:rPr lang="en-US" dirty="0" smtClean="0"/>
              <a:t>Turkey 					Proposals was: Blue, robot,</a:t>
            </a:r>
          </a:p>
          <a:p>
            <a:pPr rtl="0"/>
            <a:r>
              <a:rPr lang="en-US" dirty="0" smtClean="0"/>
              <a:t>Happy</a:t>
            </a:r>
          </a:p>
          <a:p>
            <a:pPr rtl="0"/>
            <a:r>
              <a:rPr lang="en-US" dirty="0" smtClean="0"/>
              <a:t>Smiley</a:t>
            </a:r>
          </a:p>
          <a:p>
            <a:pPr rtl="0"/>
            <a:r>
              <a:rPr lang="en-US" dirty="0" smtClean="0"/>
              <a:t>Heart</a:t>
            </a:r>
            <a:r>
              <a:rPr lang="en-US" dirty="0" smtClean="0"/>
              <a:t>  </a:t>
            </a:r>
          </a:p>
          <a:p>
            <a:pPr rtl="0"/>
            <a:r>
              <a:rPr lang="en-US" dirty="0" smtClean="0"/>
              <a:t>Turkey</a:t>
            </a:r>
          </a:p>
          <a:p>
            <a:pPr rtl="0"/>
            <a:r>
              <a:rPr lang="en-US" dirty="0" smtClean="0"/>
              <a:t>The 					</a:t>
            </a:r>
            <a:r>
              <a:rPr lang="en-US" dirty="0" err="1" smtClean="0"/>
              <a:t>winn</a:t>
            </a:r>
            <a:r>
              <a:rPr lang="en-US" dirty="0" smtClean="0"/>
              <a:t> winner was Turkey !</a:t>
            </a:r>
            <a:endParaRPr lang="en-US" dirty="0" smtClean="0"/>
          </a:p>
          <a:p>
            <a:pPr rtl="0"/>
            <a:endParaRPr lang="el-GR" dirty="0"/>
          </a:p>
          <a:p>
            <a:pPr rtl="0"/>
            <a:r>
              <a:rPr lang="en-US" dirty="0" smtClean="0"/>
              <a:t>Aims: to think				 ,talk, choose and vote</a:t>
            </a:r>
          </a:p>
          <a:p>
            <a:pPr marL="0" indent="0" rtl="0">
              <a:buNone/>
            </a:pPr>
            <a:r>
              <a:rPr lang="en-US" dirty="0" smtClean="0"/>
              <a:t>(DEMOCRACY)!</a:t>
            </a:r>
            <a:endParaRPr lang="el-GR" dirty="0"/>
          </a:p>
          <a:p>
            <a:pPr rtl="0"/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t="24086" r="35210" b="39203"/>
          <a:stretch/>
        </p:blipFill>
        <p:spPr>
          <a:xfrm>
            <a:off x="3100251" y="2217625"/>
            <a:ext cx="3178629" cy="3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baptized him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1154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8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WELCOME</a:t>
            </a:r>
            <a:r>
              <a:rPr lang="en-US" dirty="0" smtClean="0"/>
              <a:t> </a:t>
            </a:r>
            <a:r>
              <a:rPr lang="en-US" b="1" dirty="0" smtClean="0"/>
              <a:t>TO OUR SCHOOL</a:t>
            </a:r>
            <a:endParaRPr lang="el-GR" b="1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3" y="1524000"/>
            <a:ext cx="8482149" cy="4798423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599" y="174171"/>
            <a:ext cx="10058402" cy="1219200"/>
          </a:xfrm>
        </p:spPr>
        <p:txBody>
          <a:bodyPr rtlCol="0"/>
          <a:lstStyle/>
          <a:p>
            <a:pPr algn="ctr" rtl="0"/>
            <a:r>
              <a:rPr lang="en-US" b="1" dirty="0" smtClean="0"/>
              <a:t>Students </a:t>
            </a:r>
            <a:r>
              <a:rPr lang="en-US" b="1" dirty="0" smtClean="0"/>
              <a:t>build </a:t>
            </a:r>
            <a:r>
              <a:rPr lang="en-US" b="1" dirty="0" smtClean="0"/>
              <a:t>with </a:t>
            </a:r>
            <a:r>
              <a:rPr lang="en-US" b="1" dirty="0"/>
              <a:t>L</a:t>
            </a:r>
            <a:r>
              <a:rPr lang="en-US" b="1" dirty="0" smtClean="0"/>
              <a:t>ego blocs a place for him</a:t>
            </a:r>
            <a:endParaRPr lang="el-GR" b="1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Lego blocs and robot</a:t>
            </a:r>
            <a:endParaRPr lang="el-GR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b="1"/>
          <a:stretch/>
        </p:blipFill>
        <p:spPr>
          <a:xfrm>
            <a:off x="6172200" y="1476376"/>
            <a:ext cx="4951413" cy="4299942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dirty="0" smtClean="0"/>
              <a:t>1.Does Turkey fits?</a:t>
            </a:r>
            <a:br>
              <a:rPr lang="en-US" dirty="0" smtClean="0"/>
            </a:br>
            <a:r>
              <a:rPr lang="en-US" dirty="0" smtClean="0"/>
              <a:t>2. How many Lego bricks have we used?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9" name="Σύμβολο κράτησης εικόνα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6" y="1031195"/>
            <a:ext cx="6104709" cy="4572000"/>
          </a:xfrm>
        </p:spPr>
      </p:pic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257760" y="5053396"/>
            <a:ext cx="3840480" cy="2168517"/>
          </a:xfrm>
        </p:spPr>
        <p:txBody>
          <a:bodyPr rtlCol="0"/>
          <a:lstStyle/>
          <a:p>
            <a:pPr rtl="0"/>
            <a:r>
              <a:rPr lang="en-US" dirty="0" smtClean="0"/>
              <a:t>QUESTIONS AND </a:t>
            </a:r>
            <a:r>
              <a:rPr lang="en-US" dirty="0" smtClean="0"/>
              <a:t>ANSWERS</a:t>
            </a:r>
            <a:endParaRPr lang="en-US" dirty="0"/>
          </a:p>
          <a:p>
            <a:pPr rtl="0"/>
            <a:r>
              <a:rPr lang="en-US" dirty="0" smtClean="0"/>
              <a:t>MATHS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b="1" dirty="0" smtClean="0"/>
              <a:t>Turkey in the circus !</a:t>
            </a:r>
            <a:endParaRPr lang="el-GR" b="1" dirty="0"/>
          </a:p>
        </p:txBody>
      </p:sp>
      <p:sp>
        <p:nvSpPr>
          <p:cNvPr id="7" name="Σύμβολο κράτησης κειμένου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We count the Lego blocs</a:t>
            </a:r>
            <a:endParaRPr lang="el-GR" dirty="0"/>
          </a:p>
        </p:txBody>
      </p:sp>
      <p:sp>
        <p:nvSpPr>
          <p:cNvPr id="10" name="Σύμβολο κράτησης κειμένου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Ready!</a:t>
            </a:r>
            <a:endParaRPr lang="el-GR" dirty="0"/>
          </a:p>
        </p:txBody>
      </p:sp>
      <p:pic>
        <p:nvPicPr>
          <p:cNvPr id="4" name="Θέση εικόνας 3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43" y="1900210"/>
            <a:ext cx="3851910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Ready!!</a:t>
            </a:r>
            <a:endParaRPr lang="el-GR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25494"/>
          <a:stretch>
            <a:fillRect/>
          </a:stretch>
        </p:blipFill>
        <p:spPr>
          <a:xfrm>
            <a:off x="6959630" y="1900210"/>
            <a:ext cx="3935536" cy="2571736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8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travels with our help around the world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9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σχεδίαση τοπίου (ευρεία οθόνη)</Template>
  <TotalTime>74</TotalTime>
  <Words>166</Words>
  <Application>Microsoft Office PowerPoint</Application>
  <PresentationFormat>Ευρεία οθόνη</PresentationFormat>
  <Paragraphs>30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Εικόνα φύσης 16x9</vt:lpstr>
      <vt:lpstr>ROBOTS IN GREEK SCHOOL</vt:lpstr>
      <vt:lpstr>Robot came in our school</vt:lpstr>
      <vt:lpstr>Students baptized him</vt:lpstr>
      <vt:lpstr>WELCOME TO OUR SCHOOL</vt:lpstr>
      <vt:lpstr>Students build with Lego blocs a place for him</vt:lpstr>
      <vt:lpstr>1.Does Turkey fits? 2. How many Lego bricks have we used?  </vt:lpstr>
      <vt:lpstr>Turkey in the circus !</vt:lpstr>
      <vt:lpstr>Παρουσίαση του PowerPoint</vt:lpstr>
      <vt:lpstr>Turkey travels with our help around the world</vt:lpstr>
      <vt:lpstr>Turkey picture</vt:lpstr>
      <vt:lpstr>A story about Turkey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ROBOTS IN GREEK SCHOOL</dc:title>
  <dc:creator>ΝΗΠΙΑΓΩΓΕΙΟ ΔΡΕΠΑΝΟΥ</dc:creator>
  <cp:lastModifiedBy>ΝΗΠΙΑΓΩΓΕΙΟ ΔΡΕΠΑΝΟΥ</cp:lastModifiedBy>
  <cp:revision>10</cp:revision>
  <dcterms:created xsi:type="dcterms:W3CDTF">2020-02-23T17:30:54Z</dcterms:created>
  <dcterms:modified xsi:type="dcterms:W3CDTF">2021-09-23T19:22:02Z</dcterms:modified>
</cp:coreProperties>
</file>