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0" r:id="rId4"/>
    <p:sldId id="269" r:id="rId5"/>
    <p:sldId id="259" r:id="rId6"/>
    <p:sldId id="261" r:id="rId7"/>
    <p:sldId id="271" r:id="rId8"/>
    <p:sldId id="260" r:id="rId9"/>
    <p:sldId id="272" r:id="rId10"/>
    <p:sldId id="273" r:id="rId11"/>
    <p:sldId id="263" r:id="rId12"/>
    <p:sldId id="274" r:id="rId13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6489" autoAdjust="0"/>
  </p:normalViewPr>
  <p:slideViewPr>
    <p:cSldViewPr snapToGrid="0">
      <p:cViewPr>
        <p:scale>
          <a:sx n="75" d="100"/>
          <a:sy n="75" d="100"/>
        </p:scale>
        <p:origin x="8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6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2DAC0FC-1CC4-4546-857A-C3BD2D270459}" type="datetime1">
              <a:rPr lang="el-GR" smtClean="0"/>
              <a:t>30/1/2019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CBEECC7-A9D5-44ED-BC89-A8B5539EB2B6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247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146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1231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335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8" name="Σύμβολο κράτησης ημερομηνίας 7"/>
          <p:cNvSpPr>
            <a:spLocks noGrp="1"/>
          </p:cNvSpPr>
          <p:nvPr>
            <p:ph type="dt" sz="half" idx="10"/>
          </p:nvPr>
        </p:nvSpPr>
        <p:spPr>
          <a:xfrm>
            <a:off x="253575" y="6505078"/>
            <a:ext cx="1026584" cy="228600"/>
          </a:xfrm>
        </p:spPr>
        <p:txBody>
          <a:bodyPr rtlCol="0"/>
          <a:lstStyle>
            <a:lvl1pPr>
              <a:defRPr/>
            </a:lvl1pPr>
          </a:lstStyle>
          <a:p>
            <a:fld id="{4581A91C-7415-426F-AC3F-6504AC77E226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9" name="Σύμβολο κράτησης υποσέλιδου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10" name="Σύμβολο κράτησης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A7EB8-5A1F-45FD-8A82-FE161ACCF60B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8CCE82-095C-479A-9813-251AE447FE83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680E7A-353E-4730-8F96-25B274B4B970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C4EE2-3272-4B24-B012-16A186C33E71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9AB677-8BA6-46C7-B42A-B714E296F3DA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44C06D-26FD-4732-B2D4-C000F1F2BA70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275972-F30F-4E50-891A-F1DAE6A74C2B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5AB8B4-70B8-45A0-A54C-3DEA8F4C96E1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0ADADD-A9D7-43D9-AA75-DE2C83B0827E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9B49C0-97CF-42B9-9644-E35417F30B28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253575" y="6505078"/>
            <a:ext cx="102658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0B77ADA4-ADB8-4270-BF78-9AA9F9CFDC7A}" type="datetime1">
              <a:rPr lang="el-GR" smtClean="0"/>
              <a:pPr/>
              <a:t>30/1/2019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b="1" dirty="0" smtClean="0">
                <a:solidFill>
                  <a:schemeClr val="tx2"/>
                </a:solidFill>
              </a:rPr>
              <a:t>COLABORATIVE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LEGO MOVIE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84493" y="3362804"/>
            <a:ext cx="7091361" cy="838200"/>
          </a:xfrm>
        </p:spPr>
        <p:txBody>
          <a:bodyPr rtlCol="0"/>
          <a:lstStyle/>
          <a:p>
            <a:pPr algn="ctr" rtl="0"/>
            <a:r>
              <a:rPr lang="en-US" b="1" dirty="0" smtClean="0"/>
              <a:t>NIPIAGOGEIO DREPANOU</a:t>
            </a:r>
          </a:p>
          <a:p>
            <a:pPr algn="ctr" rtl="0"/>
            <a:r>
              <a:rPr lang="en-US" b="1" dirty="0" smtClean="0"/>
              <a:t>Greece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F5327"/>
                </a:solidFill>
              </a:rPr>
              <a:t>A story with beginning middle end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79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3007360"/>
          </a:xfrm>
        </p:spPr>
        <p:txBody>
          <a:bodyPr rtlCol="0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https://youtu.be/mVUJpD1Sh7A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OUR </a:t>
            </a:r>
            <a:r>
              <a:rPr lang="en-US" b="1" dirty="0">
                <a:solidFill>
                  <a:schemeClr val="tx2"/>
                </a:solidFill>
              </a:rPr>
              <a:t>MOVIE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914400" y="2967335"/>
            <a:ext cx="10261600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!</a:t>
            </a:r>
            <a:endParaRPr lang="el-GR" sz="5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44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629093" y="2098026"/>
            <a:ext cx="9372600" cy="4114800"/>
          </a:xfrm>
        </p:spPr>
        <p:txBody>
          <a:bodyPr rtlCol="0"/>
          <a:lstStyle/>
          <a:p>
            <a:pPr rtl="0"/>
            <a:r>
              <a:rPr lang="en-US" b="1" dirty="0" smtClean="0">
                <a:solidFill>
                  <a:schemeClr val="tx2"/>
                </a:solidFill>
              </a:rPr>
              <a:t>Educational Activity ,as pupils are engaged in a collaborative learning</a:t>
            </a:r>
            <a:endParaRPr lang="el-GR" b="1" dirty="0" smtClean="0">
              <a:solidFill>
                <a:schemeClr val="tx2"/>
              </a:solidFill>
            </a:endParaRPr>
          </a:p>
          <a:p>
            <a:pPr rtl="0"/>
            <a:r>
              <a:rPr lang="en-US" b="1" dirty="0" smtClean="0">
                <a:solidFill>
                  <a:schemeClr val="tx2"/>
                </a:solidFill>
              </a:rPr>
              <a:t>Reinforce social skills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Strengthen teamwork 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Strengthen organization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Strengthen critical </a:t>
            </a:r>
            <a:r>
              <a:rPr lang="en-US" b="1" dirty="0">
                <a:solidFill>
                  <a:schemeClr val="tx2"/>
                </a:solidFill>
                <a:latin typeface="Helvetica" panose="020B0604020202020204" pitchFamily="34" charset="0"/>
              </a:rPr>
              <a:t>thinking and </a:t>
            </a:r>
            <a:r>
              <a:rPr 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communication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43" y="267063"/>
            <a:ext cx="937646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2160" y="1869440"/>
            <a:ext cx="77927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34" charset="0"/>
              </a:rPr>
              <a:t>Build up pupils confidence interacting with the other pupils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34" charset="0"/>
              </a:rPr>
              <a:t>Increase pupils </a:t>
            </a:r>
            <a:r>
              <a:rPr lang="en-US" sz="20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imagination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Create successful relationships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Conversation skills</a:t>
            </a:r>
            <a:endParaRPr lang="el-G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2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HOW WE </a:t>
            </a:r>
            <a:r>
              <a:rPr lang="en-US" sz="3600" b="1" dirty="0" smtClean="0">
                <a:solidFill>
                  <a:schemeClr val="tx2"/>
                </a:solidFill>
              </a:rPr>
              <a:t>DID</a:t>
            </a:r>
            <a:r>
              <a:rPr lang="en-US" b="1" dirty="0" smtClean="0">
                <a:solidFill>
                  <a:schemeClr val="tx2"/>
                </a:solidFill>
              </a:rPr>
              <a:t> IT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8999718" cy="4114800"/>
          </a:xfrm>
        </p:spPr>
        <p:txBody>
          <a:bodyPr rtlCol="0"/>
          <a:lstStyle/>
          <a:p>
            <a:pPr rtl="0"/>
            <a:r>
              <a:rPr lang="en-US" b="1" dirty="0">
                <a:solidFill>
                  <a:schemeClr val="tx2"/>
                </a:solidFill>
              </a:rPr>
              <a:t>F</a:t>
            </a:r>
            <a:r>
              <a:rPr lang="en-US" b="1" dirty="0" smtClean="0">
                <a:solidFill>
                  <a:schemeClr val="tx2"/>
                </a:solidFill>
              </a:rPr>
              <a:t>ilming </a:t>
            </a:r>
            <a:r>
              <a:rPr lang="en-US" b="1" dirty="0">
                <a:solidFill>
                  <a:schemeClr val="tx2"/>
                </a:solidFill>
              </a:rPr>
              <a:t>T</a:t>
            </a:r>
            <a:r>
              <a:rPr lang="en-US" b="1" dirty="0" smtClean="0">
                <a:solidFill>
                  <a:schemeClr val="tx2"/>
                </a:solidFill>
              </a:rPr>
              <a:t>echnique with </a:t>
            </a:r>
            <a:r>
              <a:rPr lang="en-US" b="1" dirty="0">
                <a:solidFill>
                  <a:schemeClr val="tx2"/>
                </a:solidFill>
              </a:rPr>
              <a:t>L</a:t>
            </a:r>
            <a:r>
              <a:rPr lang="en-US" b="1" dirty="0" smtClean="0">
                <a:solidFill>
                  <a:schemeClr val="tx2"/>
                </a:solidFill>
              </a:rPr>
              <a:t>ego </a:t>
            </a:r>
            <a:r>
              <a:rPr lang="en-US" b="1" dirty="0" err="1" smtClean="0">
                <a:solidFill>
                  <a:schemeClr val="tx2"/>
                </a:solidFill>
              </a:rPr>
              <a:t>brics</a:t>
            </a:r>
            <a:r>
              <a:rPr lang="en-US" b="1" dirty="0" smtClean="0">
                <a:solidFill>
                  <a:schemeClr val="tx2"/>
                </a:solidFill>
              </a:rPr>
              <a:t> as models </a:t>
            </a:r>
          </a:p>
          <a:p>
            <a:pPr rtl="0"/>
            <a:r>
              <a:rPr lang="en-US" b="1" dirty="0" smtClean="0">
                <a:solidFill>
                  <a:schemeClr val="tx2"/>
                </a:solidFill>
              </a:rPr>
              <a:t>Brainstorm ideas</a:t>
            </a:r>
          </a:p>
          <a:p>
            <a:pPr rtl="0"/>
            <a:r>
              <a:rPr lang="en-US" b="1" dirty="0" smtClean="0">
                <a:solidFill>
                  <a:schemeClr val="tx2"/>
                </a:solidFill>
              </a:rPr>
              <a:t>Create a story with beginning ,middle, end</a:t>
            </a:r>
          </a:p>
          <a:p>
            <a:pPr rtl="0"/>
            <a:r>
              <a:rPr lang="en-US" b="1" dirty="0">
                <a:solidFill>
                  <a:schemeClr val="tx2"/>
                </a:solidFill>
              </a:rPr>
              <a:t>R</a:t>
            </a:r>
            <a:r>
              <a:rPr lang="en-US" b="1" dirty="0" smtClean="0">
                <a:solidFill>
                  <a:schemeClr val="tx2"/>
                </a:solidFill>
              </a:rPr>
              <a:t>einforce story telling skills, design characters ,create a background</a:t>
            </a:r>
            <a:endParaRPr lang="el-GR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Photograph in </a:t>
            </a:r>
            <a:r>
              <a:rPr lang="en-US" b="1" dirty="0">
                <a:solidFill>
                  <a:schemeClr val="tx2"/>
                </a:solidFill>
                <a:latin typeface="Helvetica" panose="020B0604020202020204" pitchFamily="34" charset="0"/>
              </a:rPr>
              <a:t>a series of slightly different positions so that the objects seem to </a:t>
            </a:r>
            <a:r>
              <a:rPr 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move. ( move a prop take a photo, move a prop take a photo and so on )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Record their voice</a:t>
            </a:r>
            <a:endParaRPr 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284480"/>
            <a:ext cx="9133840" cy="54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Create a Story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8" b="24138"/>
          <a:stretch>
            <a:fillRect/>
          </a:stretch>
        </p:blipFill>
        <p:spPr>
          <a:xfrm>
            <a:off x="1371600" y="647700"/>
            <a:ext cx="6665912" cy="4572000"/>
          </a:xfrm>
        </p:spPr>
      </p:pic>
      <p:sp>
        <p:nvSpPr>
          <p:cNvPr id="3" name="Σύμβολο κράτησης θέσης κειμένου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Λεζάντα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 team work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27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20" y="162560"/>
            <a:ext cx="7711440" cy="454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520" y="619760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Collaboration</a:t>
            </a:r>
            <a:endParaRPr lang="el-G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a prop take a photo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611597"/>
      </p:ext>
    </p:extLst>
  </p:cSld>
  <p:clrMapOvr>
    <a:masterClrMapping/>
  </p:clrMapOvr>
</p:sld>
</file>

<file path=ppt/theme/theme1.xml><?xml version="1.0" encoding="utf-8"?>
<a:theme xmlns:a="http://schemas.openxmlformats.org/drawingml/2006/main" name="Παιδιά που παίζουν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5_TF03461883_TF03461883" id="{AB44E3C3-A171-4728-B4E0-0D6AF99FDF4F}" vid="{A6E5A06F-C3CC-47B3-B853-7E82DD475786}"/>
    </a:ext>
  </a:extLst>
</a:theme>
</file>

<file path=ppt/theme/theme2.xml><?xml version="1.0" encoding="utf-8"?>
<a:theme xmlns:a="http://schemas.openxmlformats.org/drawingml/2006/main" name="Θέμα του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Σχεδίαση παρουσίασης με παιδιά που παίζουν για εκπαιδευτικά ιδρύματα (απεικόνιση καρτούν, ευρεία οθόνη)</Template>
  <TotalTime>3761</TotalTime>
  <Words>147</Words>
  <Application>Microsoft Office PowerPoint</Application>
  <PresentationFormat>Ευρεία οθόνη</PresentationFormat>
  <Paragraphs>34</Paragraphs>
  <Slides>12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Euphemia</vt:lpstr>
      <vt:lpstr>Helvetica</vt:lpstr>
      <vt:lpstr>Wingdings</vt:lpstr>
      <vt:lpstr>Παιδιά που παίζουν 16x9</vt:lpstr>
      <vt:lpstr>COLABORATIVE LEGO MOVIE</vt:lpstr>
      <vt:lpstr>Παρουσίαση του PowerPoint</vt:lpstr>
      <vt:lpstr>Παρουσίαση του PowerPoint</vt:lpstr>
      <vt:lpstr>HOW WE DID IT</vt:lpstr>
      <vt:lpstr>Παρουσίαση του PowerPoint</vt:lpstr>
      <vt:lpstr>Create a Story</vt:lpstr>
      <vt:lpstr>Strengthen team work</vt:lpstr>
      <vt:lpstr>Παρουσίαση του PowerPoint</vt:lpstr>
      <vt:lpstr>Move a prop take a photo</vt:lpstr>
      <vt:lpstr>A story with beginning middle end</vt:lpstr>
      <vt:lpstr>https://youtu.be/mVUJpD1Sh7A  OUR MOVIE  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COLABORATIVE LEGO MOVIE</dc:title>
  <dc:creator>ΝΗΠΙΑΓΩΓΕΙΟ ΔΡΕΠΑΝΟΥ</dc:creator>
  <cp:lastModifiedBy>ΝΗΠΙΑΓΩΓΕΙΟ ΔΡΕΠΑΝΟΥ</cp:lastModifiedBy>
  <cp:revision>12</cp:revision>
  <dcterms:created xsi:type="dcterms:W3CDTF">2019-01-30T17:06:29Z</dcterms:created>
  <dcterms:modified xsi:type="dcterms:W3CDTF">2019-02-02T07:48:12Z</dcterms:modified>
</cp:coreProperties>
</file>