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  <p:sldId id="267" r:id="rId11"/>
    <p:sldId id="266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75" autoAdjust="0"/>
  </p:normalViewPr>
  <p:slideViewPr>
    <p:cSldViewPr snapToGrid="0" showGuides="1">
      <p:cViewPr varScale="1">
        <p:scale>
          <a:sx n="102" d="100"/>
          <a:sy n="102" d="100"/>
        </p:scale>
        <p:origin x="1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B7C4-0576-40B7-ACB3-8B4AA31F0D01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EF7B-FFD1-46D4-B678-48BEA0D2C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203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B7C4-0576-40B7-ACB3-8B4AA31F0D01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EF7B-FFD1-46D4-B678-48BEA0D2C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275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B7C4-0576-40B7-ACB3-8B4AA31F0D01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EF7B-FFD1-46D4-B678-48BEA0D2C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464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B7C4-0576-40B7-ACB3-8B4AA31F0D01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EF7B-FFD1-46D4-B678-48BEA0D2C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81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B7C4-0576-40B7-ACB3-8B4AA31F0D01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EF7B-FFD1-46D4-B678-48BEA0D2C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933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B7C4-0576-40B7-ACB3-8B4AA31F0D01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EF7B-FFD1-46D4-B678-48BEA0D2C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08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B7C4-0576-40B7-ACB3-8B4AA31F0D01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EF7B-FFD1-46D4-B678-48BEA0D2C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38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B7C4-0576-40B7-ACB3-8B4AA31F0D01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EF7B-FFD1-46D4-B678-48BEA0D2C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0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B7C4-0576-40B7-ACB3-8B4AA31F0D01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EF7B-FFD1-46D4-B678-48BEA0D2C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184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B7C4-0576-40B7-ACB3-8B4AA31F0D01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EF7B-FFD1-46D4-B678-48BEA0D2C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326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B7C4-0576-40B7-ACB3-8B4AA31F0D01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EF7B-FFD1-46D4-B678-48BEA0D2C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29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77000">
              <a:srgbClr val="92D050"/>
            </a:gs>
            <a:gs pos="79000">
              <a:srgbClr val="92D05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EB7C4-0576-40B7-ACB3-8B4AA31F0D01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EEF7B-FFD1-46D4-B678-48BEA0D2C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59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082" y="1090"/>
            <a:ext cx="9152877" cy="68536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689" y="2628931"/>
            <a:ext cx="10515600" cy="1325563"/>
          </a:xfrm>
        </p:spPr>
        <p:txBody>
          <a:bodyPr/>
          <a:lstStyle/>
          <a:p>
            <a:pPr algn="ctr"/>
            <a:r>
              <a:rPr lang="el-GR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Φθινοπωρινά φρούτα</a:t>
            </a:r>
            <a:endParaRPr lang="en-GB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Autumn leaves - Miles Dav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75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0786" y="55657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9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72" y="0"/>
            <a:ext cx="1021245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1707" y="4600281"/>
            <a:ext cx="9068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7200" dirty="0" smtClean="0">
                <a:latin typeface="Comic Sans MS" panose="030F0702030302020204" pitchFamily="66" charset="0"/>
              </a:rPr>
              <a:t>κάστανο</a:t>
            </a:r>
            <a:endParaRPr lang="en-GB" sz="7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26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73" y="0"/>
            <a:ext cx="1096305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4973" y="169682"/>
            <a:ext cx="4854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7200" dirty="0" smtClean="0">
                <a:latin typeface="Comic Sans MS" panose="030F0702030302020204" pitchFamily="66" charset="0"/>
              </a:rPr>
              <a:t>καρύδι</a:t>
            </a:r>
            <a:endParaRPr lang="en-GB" sz="7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97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986" y="1168924"/>
            <a:ext cx="1048260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dirty="0" smtClean="0">
                <a:latin typeface="Comic Sans MS" panose="030F0702030302020204" pitchFamily="66" charset="0"/>
              </a:rPr>
              <a:t>Προσπάθησε να θυμηθείς όσα περισσότερα φρούτα μπορείς!</a:t>
            </a:r>
          </a:p>
          <a:p>
            <a:pPr algn="ctr"/>
            <a:endParaRPr lang="el-GR" sz="4000" dirty="0">
              <a:latin typeface="Comic Sans MS" panose="030F0702030302020204" pitchFamily="66" charset="0"/>
            </a:endParaRPr>
          </a:p>
          <a:p>
            <a:pPr algn="ctr"/>
            <a:r>
              <a:rPr lang="el-GR" sz="4000" smtClean="0">
                <a:latin typeface="Comic Sans MS" panose="030F0702030302020204" pitchFamily="66" charset="0"/>
              </a:rPr>
              <a:t>Ζωγράφισε τα σε ένα χαρτί.</a:t>
            </a:r>
            <a:endParaRPr lang="el-GR" sz="4000" dirty="0" smtClean="0">
              <a:latin typeface="Comic Sans MS" panose="030F0702030302020204" pitchFamily="66" charset="0"/>
            </a:endParaRPr>
          </a:p>
          <a:p>
            <a:pPr algn="ctr"/>
            <a:endParaRPr lang="el-GR" sz="4000" dirty="0">
              <a:latin typeface="Comic Sans MS" panose="030F0702030302020204" pitchFamily="66" charset="0"/>
            </a:endParaRPr>
          </a:p>
          <a:p>
            <a:pPr algn="ctr"/>
            <a:r>
              <a:rPr lang="el-GR" sz="4000" dirty="0" smtClean="0">
                <a:latin typeface="Comic Sans MS" panose="030F0702030302020204" pitchFamily="66" charset="0"/>
              </a:rPr>
              <a:t>Ποιός θα βρει τα περισσότερα;</a:t>
            </a:r>
          </a:p>
          <a:p>
            <a:pPr algn="ctr"/>
            <a:endParaRPr lang="el-GR" sz="4000" dirty="0"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88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561" y="-29856"/>
            <a:ext cx="7595953" cy="6887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02516" y="2059620"/>
            <a:ext cx="7474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600" dirty="0" smtClean="0">
                <a:latin typeface="Comic Sans MS" panose="030F0702030302020204" pitchFamily="66" charset="0"/>
              </a:rPr>
              <a:t>μήλο</a:t>
            </a:r>
            <a:endParaRPr lang="en-GB" sz="9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89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909" y="2340"/>
            <a:ext cx="8153576" cy="68556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0540" y="2512381"/>
            <a:ext cx="80786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7200" dirty="0" smtClean="0">
                <a:latin typeface="Comic Sans MS" panose="030F0702030302020204" pitchFamily="66" charset="0"/>
              </a:rPr>
              <a:t>πορτοκάλι</a:t>
            </a:r>
            <a:endParaRPr lang="en-GB" sz="7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43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9"/>
          <a:stretch/>
        </p:blipFill>
        <p:spPr>
          <a:xfrm>
            <a:off x="664606" y="0"/>
            <a:ext cx="1082749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8157" y="2771480"/>
            <a:ext cx="10737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7200" dirty="0" smtClean="0">
                <a:latin typeface="Comic Sans MS" panose="030F0702030302020204" pitchFamily="66" charset="0"/>
              </a:rPr>
              <a:t>μανταρίνι</a:t>
            </a:r>
            <a:endParaRPr lang="en-GB" sz="7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23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8" y="0"/>
            <a:ext cx="12133383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631" y="169683"/>
            <a:ext cx="2117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7200" dirty="0" smtClean="0">
                <a:latin typeface="Comic Sans MS" panose="030F0702030302020204" pitchFamily="66" charset="0"/>
              </a:rPr>
              <a:t>ρόδι</a:t>
            </a:r>
            <a:endParaRPr lang="en-GB" sz="7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12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31" y="1"/>
            <a:ext cx="103057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9497" y="2403835"/>
            <a:ext cx="94456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7200" dirty="0">
                <a:latin typeface="Comic Sans MS" panose="030F0702030302020204" pitchFamily="66" charset="0"/>
              </a:rPr>
              <a:t>α</a:t>
            </a:r>
            <a:r>
              <a:rPr lang="el-GR" sz="7200" dirty="0" smtClean="0">
                <a:latin typeface="Comic Sans MS" panose="030F0702030302020204" pitchFamily="66" charset="0"/>
              </a:rPr>
              <a:t>χλάδι</a:t>
            </a:r>
          </a:p>
          <a:p>
            <a:pPr algn="ctr"/>
            <a:endParaRPr lang="en-GB" sz="7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04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76" y="0"/>
            <a:ext cx="1034321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2205872"/>
            <a:ext cx="8323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7200" dirty="0" smtClean="0">
                <a:latin typeface="Comic Sans MS" panose="030F0702030302020204" pitchFamily="66" charset="0"/>
              </a:rPr>
              <a:t>σταφύλι</a:t>
            </a:r>
            <a:endParaRPr lang="en-GB" sz="7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24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934" y="19186"/>
            <a:ext cx="8463880" cy="68388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2371" y="2516957"/>
            <a:ext cx="7032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7200" dirty="0" smtClean="0">
                <a:latin typeface="Comic Sans MS" panose="030F0702030302020204" pitchFamily="66" charset="0"/>
              </a:rPr>
              <a:t>λωτός</a:t>
            </a:r>
            <a:endParaRPr lang="en-GB" sz="7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59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433" y="0"/>
            <a:ext cx="919113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60775" y="2601798"/>
            <a:ext cx="8191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7200" dirty="0" smtClean="0">
                <a:latin typeface="Comic Sans MS" panose="030F0702030302020204" pitchFamily="66" charset="0"/>
              </a:rPr>
              <a:t>κυδώνι</a:t>
            </a:r>
            <a:endParaRPr lang="en-GB" sz="7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46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32</Words>
  <Application>Microsoft Office PowerPoint</Application>
  <PresentationFormat>Widescreen</PresentationFormat>
  <Paragraphs>16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Office Theme</vt:lpstr>
      <vt:lpstr>Φθινοπωρινά φρούτα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Φθινοπωρινά φρούτα</dc:title>
  <dc:creator>Evy Zanidakis</dc:creator>
  <cp:lastModifiedBy>Evy Zanidakis</cp:lastModifiedBy>
  <cp:revision>4</cp:revision>
  <dcterms:created xsi:type="dcterms:W3CDTF">2022-11-18T06:56:12Z</dcterms:created>
  <dcterms:modified xsi:type="dcterms:W3CDTF">2022-11-18T07:55:47Z</dcterms:modified>
</cp:coreProperties>
</file>