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D6614-0BAA-49BD-8CAF-F0F1A8E3CD78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0F0D-687C-4650-920A-0809D0C585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FE60-BFEF-4B80-9250-0C8B8F523072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1CA2-7C2B-48D5-A884-2E909C9BE4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51105_151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816424" cy="3168352"/>
          </a:xfrm>
          <a:prstGeom prst="rect">
            <a:avLst/>
          </a:prstGeom>
        </p:spPr>
      </p:pic>
      <p:pic>
        <p:nvPicPr>
          <p:cNvPr id="6" name="5 - Εικόνα" descr="20251105_15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104456" cy="2664296"/>
          </a:xfrm>
          <a:prstGeom prst="rect">
            <a:avLst/>
          </a:prstGeom>
        </p:spPr>
      </p:pic>
      <p:pic>
        <p:nvPicPr>
          <p:cNvPr id="7" name="6 - Εικόνα" descr="20251105_152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72816"/>
            <a:ext cx="2448272" cy="4824536"/>
          </a:xfrm>
          <a:prstGeom prst="rect">
            <a:avLst/>
          </a:prstGeom>
        </p:spPr>
      </p:pic>
      <p:pic>
        <p:nvPicPr>
          <p:cNvPr id="8" name="7 - Εικόνα" descr="20251105_1517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491880" y="1340768"/>
            <a:ext cx="4032448" cy="1872208"/>
          </a:xfrm>
          <a:prstGeom prst="rect">
            <a:avLst/>
          </a:prstGeom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1CA2-7C2B-48D5-A884-2E909C9BE4F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-6150350e5fa6f545dd12dd9d72a02c9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716016" cy="3168352"/>
          </a:xfrm>
          <a:prstGeom prst="rect">
            <a:avLst/>
          </a:prstGeom>
        </p:spPr>
      </p:pic>
      <p:pic>
        <p:nvPicPr>
          <p:cNvPr id="5" name="4 - Εικόνα" descr="IMG-67f31992377cbe660a9dd73337103c6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60648"/>
            <a:ext cx="3600400" cy="3096344"/>
          </a:xfrm>
          <a:prstGeom prst="rect">
            <a:avLst/>
          </a:prstGeom>
        </p:spPr>
      </p:pic>
      <p:pic>
        <p:nvPicPr>
          <p:cNvPr id="7" name="6 - Εικόνα" descr="IMG-87b2328fec52490800f74842dbf3203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024"/>
            <a:ext cx="3960440" cy="2924944"/>
          </a:xfrm>
          <a:prstGeom prst="rect">
            <a:avLst/>
          </a:prstGeom>
        </p:spPr>
      </p:pic>
      <p:pic>
        <p:nvPicPr>
          <p:cNvPr id="8" name="7 - Εικόνα" descr="IMG-1b6f7ec9c6bb3f7237b19117af29c987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4176464" cy="28083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-1a5a681b739c57599073245a505ffe3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3528392" cy="3312368"/>
          </a:xfrm>
          <a:prstGeom prst="rect">
            <a:avLst/>
          </a:prstGeom>
        </p:spPr>
      </p:pic>
      <p:pic>
        <p:nvPicPr>
          <p:cNvPr id="5" name="4 - Εικόνα" descr="IMG-8fbfe4582fa9b3cfd33f763dff46187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4464496" cy="3312368"/>
          </a:xfrm>
          <a:prstGeom prst="rect">
            <a:avLst/>
          </a:prstGeom>
        </p:spPr>
      </p:pic>
      <p:pic>
        <p:nvPicPr>
          <p:cNvPr id="6" name="5 - Εικόνα" descr="IMG-3c4f86ba0f4f766cf5c95a9688c97ae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3744415" cy="2592288"/>
          </a:xfrm>
          <a:prstGeom prst="rect">
            <a:avLst/>
          </a:prstGeom>
        </p:spPr>
      </p:pic>
      <p:pic>
        <p:nvPicPr>
          <p:cNvPr id="7" name="6 - Εικόνα" descr="IMG-6d255efeda919b8c62974c7f9c72b8d4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73016"/>
            <a:ext cx="439248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51106_155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67544" y="3689646"/>
            <a:ext cx="4176464" cy="2763690"/>
          </a:xfrm>
          <a:prstGeom prst="rect">
            <a:avLst/>
          </a:prstGeom>
        </p:spPr>
      </p:pic>
      <p:pic>
        <p:nvPicPr>
          <p:cNvPr id="5" name="4 - Εικόνα" descr="20251107_161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032448" cy="3573016"/>
          </a:xfrm>
          <a:prstGeom prst="rect">
            <a:avLst/>
          </a:prstGeom>
        </p:spPr>
      </p:pic>
      <p:pic>
        <p:nvPicPr>
          <p:cNvPr id="6" name="5 - Εικόνα" descr="IMG-0c6800f5e9ae99875fba5c3fe16130a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17032"/>
            <a:ext cx="3672408" cy="2808312"/>
          </a:xfrm>
          <a:prstGeom prst="rect">
            <a:avLst/>
          </a:prstGeom>
        </p:spPr>
      </p:pic>
      <p:pic>
        <p:nvPicPr>
          <p:cNvPr id="1026" name="Picture 2" descr="C:\Users\user\Desktop\φωτο για υπαιθρια μαθηση\IMG-7ea78c6b4974dabe69f3c370e8ef15c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417646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Προβολή στην οθόνη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6</cp:revision>
  <dcterms:created xsi:type="dcterms:W3CDTF">2025-11-19T08:13:28Z</dcterms:created>
  <dcterms:modified xsi:type="dcterms:W3CDTF">2025-11-19T08:47:54Z</dcterms:modified>
</cp:coreProperties>
</file>