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ebp"/><Relationship Id="rId5" Type="http://schemas.openxmlformats.org/officeDocument/2006/relationships/image" Target="../media/image17.web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511B9A-F24C-1EE5-BC8F-F2C5BF1A8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Cook book</a:t>
            </a:r>
            <a:br>
              <a:rPr lang="en-US" sz="9600" dirty="0"/>
            </a:br>
            <a:r>
              <a:rPr lang="en-US" sz="9600" dirty="0"/>
              <a:t>for little hands</a:t>
            </a:r>
            <a:endParaRPr lang="el-GR" sz="9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5935E97-6CCF-B52A-20AA-6487E5120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E-twinning project</a:t>
            </a:r>
          </a:p>
          <a:p>
            <a:r>
              <a:rPr lang="en-US" dirty="0"/>
              <a:t>A small miracle the kindergarten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94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CCBEED-E29D-2D47-53A5-B9A542D3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82" y="4202429"/>
            <a:ext cx="3698799" cy="208782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18D2E72-B47D-390A-FAEF-76763895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52" y="152153"/>
            <a:ext cx="1828864" cy="297495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EE760DA-CC47-3DAD-A2EB-93C8E7F12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275" y="567747"/>
            <a:ext cx="6097681" cy="3399404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2293DCC-5D78-6FB1-EA48-9F2F32386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5" y="3247421"/>
            <a:ext cx="2132518" cy="320154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617C844-0699-3447-F302-0ADD31BA3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3015" y="2746504"/>
            <a:ext cx="1514460" cy="33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6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47AF1-5806-FDA2-D542-BE8B02A5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5AC12B-F8E3-6004-E663-E39FBD3D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3633"/>
            <a:ext cx="10178322" cy="4495960"/>
          </a:xfrm>
        </p:spPr>
        <p:txBody>
          <a:bodyPr/>
          <a:lstStyle/>
          <a:p>
            <a:r>
              <a:rPr lang="en-US" sz="2000" dirty="0" err="1"/>
              <a:t>Mytinys</a:t>
            </a:r>
            <a:r>
              <a:rPr lang="en-US" sz="2000" dirty="0"/>
              <a:t> (cold fresh bread soup)…………….</a:t>
            </a:r>
            <a:r>
              <a:rPr lang="lt-LT" sz="20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lt-LT" sz="2000" b="0" i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Jurbarko r. Skirsnemunės Jurgio Baltrušaičio pagrindinė mokykla </a:t>
            </a:r>
            <a:endParaRPr lang="el-GR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2000" dirty="0"/>
              <a:t>Baked pasta with feta cheese and cherry tomatoes……………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Kindergarten of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Charaka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Hraklio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Creece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sz="2000" dirty="0"/>
              <a:t>Lithuanian </a:t>
            </a:r>
            <a:r>
              <a:rPr lang="en-US" sz="2000" dirty="0" err="1"/>
              <a:t>Saltibarsiai</a:t>
            </a:r>
            <a:r>
              <a:rPr lang="en-US" sz="2000" dirty="0"/>
              <a:t> </a:t>
            </a:r>
            <a:r>
              <a:rPr lang="en-US" dirty="0"/>
              <a:t>(cold beet soup)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…………………..</a:t>
            </a:r>
            <a:r>
              <a:rPr lang="en-US" sz="1800" b="0" i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Vilniaus </a:t>
            </a:r>
            <a:r>
              <a:rPr lang="en-US" sz="16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Žaliakalnio</a:t>
            </a:r>
            <a:r>
              <a:rPr lang="en-US" sz="16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darželis</a:t>
            </a:r>
            <a:r>
              <a:rPr lang="en-US" sz="16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- </a:t>
            </a:r>
            <a:r>
              <a:rPr lang="en-US" sz="16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mokykla</a:t>
            </a:r>
            <a:r>
              <a:rPr lang="en-US" sz="16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16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Lietuva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2000" dirty="0"/>
              <a:t>Pancakes sugar free with banana &amp; oat</a:t>
            </a:r>
            <a:r>
              <a:rPr lang="en-US" dirty="0"/>
              <a:t>s………………..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24 Kindergarten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Alexandroupolis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Greece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2000" dirty="0"/>
              <a:t>Greek salad recipe………………..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15 Kindergarten of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Agia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Paraskevi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Athens, Greece.</a:t>
            </a:r>
          </a:p>
          <a:p>
            <a:r>
              <a:rPr lang="en-US" sz="2000" dirty="0"/>
              <a:t>Banana </a:t>
            </a:r>
            <a:r>
              <a:rPr lang="en-US" dirty="0"/>
              <a:t>cake…………………….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Kindergarten for Special Education , Ierapetra, Greece.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39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2F3A4F-B045-D96A-102E-B6D93532B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457" y="1242595"/>
            <a:ext cx="7842875" cy="5615405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A02990F-6334-6E5D-1096-CF70B43E4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57248" y="1903417"/>
            <a:ext cx="2111006" cy="281467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552693B-C5D4-604B-8837-50604D84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sz="4400" dirty="0"/>
              <a:t>MYTINYS (COLD FRESH BREAD SOUP)</a:t>
            </a:r>
            <a:endParaRPr lang="el-GR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3976F-14ED-7761-92A1-233C0AD344D9}"/>
              </a:ext>
            </a:extLst>
          </p:cNvPr>
          <p:cNvSpPr txBox="1"/>
          <p:nvPr/>
        </p:nvSpPr>
        <p:spPr>
          <a:xfrm>
            <a:off x="940457" y="6211669"/>
            <a:ext cx="5155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Jurbarko r. Skirsnemunės Jurgio Baltrušaičio pagrindinė mokykla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2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BD5F8-4B96-0F4B-953B-00BA6E81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Baked pasta with feta cheese and cherry tomatoes</a:t>
            </a:r>
            <a:endParaRPr lang="el-GR" sz="4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B716439-57FF-A29B-5ABD-3A8282EFD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682" y="1673125"/>
            <a:ext cx="7952402" cy="5184875"/>
          </a:xfrm>
        </p:spPr>
      </p:pic>
    </p:spTree>
    <p:extLst>
      <p:ext uri="{BB962C8B-B14F-4D97-AF65-F5344CB8AC3E}">
        <p14:creationId xmlns:p14="http://schemas.microsoft.com/office/powerpoint/2010/main" val="61427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F211432-5455-7409-B488-A8A1D3186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749" y="1568359"/>
            <a:ext cx="3735809" cy="5289641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1950BD6-44B1-6CB9-BC08-C01E5478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LITHUANIAN SALTIBARSCIAI </a:t>
            </a:r>
            <a:br>
              <a:rPr lang="en-US" sz="4400" dirty="0"/>
            </a:br>
            <a:r>
              <a:rPr lang="en-US" sz="4400" dirty="0"/>
              <a:t>(COLD BEET SOUP)</a:t>
            </a:r>
            <a:endParaRPr lang="el-GR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17AFC-511E-0587-2B55-27EA34DBAB0A}"/>
              </a:ext>
            </a:extLst>
          </p:cNvPr>
          <p:cNvSpPr txBox="1"/>
          <p:nvPr/>
        </p:nvSpPr>
        <p:spPr>
          <a:xfrm>
            <a:off x="1104748" y="1865111"/>
            <a:ext cx="29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Vilniaus </a:t>
            </a:r>
            <a:r>
              <a:rPr lang="en-US" b="0" i="0" dirty="0" err="1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Žaliakalnio</a:t>
            </a:r>
            <a:r>
              <a:rPr lang="en-US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darželis</a:t>
            </a:r>
            <a:r>
              <a:rPr lang="en-US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r>
              <a:rPr lang="en-US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mokykla</a:t>
            </a:r>
            <a:r>
              <a:rPr lang="en-US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828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Lietuva</a:t>
            </a:r>
            <a:endParaRPr lang="el-G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8394CB6-9CB3-5063-4A7C-C1854EEBD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133" y="1191126"/>
            <a:ext cx="6038985" cy="5486399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42840A-938A-6DD3-7563-3A39C988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043" y="4269227"/>
            <a:ext cx="5103628" cy="224326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C72E570-9393-82F3-D372-B3A3A87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5" y="345505"/>
            <a:ext cx="10996863" cy="1492132"/>
          </a:xfrm>
        </p:spPr>
        <p:txBody>
          <a:bodyPr>
            <a:normAutofit/>
          </a:bodyPr>
          <a:lstStyle/>
          <a:p>
            <a:r>
              <a:rPr lang="en-US" sz="4400" dirty="0"/>
              <a:t>PANCAKES SUGAR FREE WITH BANANA &amp; OATS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5628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6E4ECF1-ACCF-F770-E25C-9E65E6163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878" y="1056373"/>
            <a:ext cx="5869405" cy="5634629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F58C0A-B4F4-CCA6-F412-6F0985A4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82" y="1790512"/>
            <a:ext cx="2900259" cy="369414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0EF3DE2-B053-7649-5196-40D60B4E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sz="4400" dirty="0"/>
              <a:t>GREEK SALAD RECIPE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841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CF5FCB-8A79-9BA7-C515-C29A66C2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BANANA CAKE</a:t>
            </a:r>
            <a:endParaRPr lang="el-GR" sz="44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F82D9B3-E9DA-9425-AA53-DE51DE466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980" y="1064032"/>
            <a:ext cx="6840647" cy="5477476"/>
          </a:xfrm>
        </p:spPr>
      </p:pic>
    </p:spTree>
    <p:extLst>
      <p:ext uri="{BB962C8B-B14F-4D97-AF65-F5344CB8AC3E}">
        <p14:creationId xmlns:p14="http://schemas.microsoft.com/office/powerpoint/2010/main" val="21193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8065EC1F-02AD-4BC7-31B0-C2E996E1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6460">
            <a:off x="3715047" y="368216"/>
            <a:ext cx="4795223" cy="277094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B5FF00B-E1F7-CEE6-198D-DEBEC942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076" y="336876"/>
            <a:ext cx="1828864" cy="416393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1699B54-B6A7-AE5B-CE55-4846112FA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36" y="2977435"/>
            <a:ext cx="2234685" cy="342900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081D83AB-5866-7180-1D52-17B49A656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235" y="3282626"/>
            <a:ext cx="5466667" cy="3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433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377</TotalTime>
  <Words>149</Words>
  <Application>Microsoft Office PowerPoint</Application>
  <PresentationFormat>Ευρεία οθόνη</PresentationFormat>
  <Paragraphs>19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Arial</vt:lpstr>
      <vt:lpstr>Corbel</vt:lpstr>
      <vt:lpstr>Gill Sans MT</vt:lpstr>
      <vt:lpstr>Impact</vt:lpstr>
      <vt:lpstr>Κάρτα</vt:lpstr>
      <vt:lpstr>Cook book for little hands</vt:lpstr>
      <vt:lpstr>recipes</vt:lpstr>
      <vt:lpstr>MYTINYS (COLD FRESH BREAD SOUP)</vt:lpstr>
      <vt:lpstr>Baked pasta with feta cheese and cherry tomatoes</vt:lpstr>
      <vt:lpstr>LITHUANIAN SALTIBARSCIAI  (COLD BEET SOUP)</vt:lpstr>
      <vt:lpstr>PANCAKES SUGAR FREE WITH BANANA &amp; OATS</vt:lpstr>
      <vt:lpstr>GREEK SALAD RECIPE</vt:lpstr>
      <vt:lpstr>BANANA CAKE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 book for little hands</dc:title>
  <dc:creator>pelagia goni</dc:creator>
  <cp:lastModifiedBy>pelagia goni</cp:lastModifiedBy>
  <cp:revision>13</cp:revision>
  <dcterms:created xsi:type="dcterms:W3CDTF">2024-05-23T18:39:26Z</dcterms:created>
  <dcterms:modified xsi:type="dcterms:W3CDTF">2024-05-29T13:48:44Z</dcterms:modified>
</cp:coreProperties>
</file>