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EFE-387E-4DE4-935C-65FE652EA3D4}" type="datetimeFigureOut">
              <a:rPr lang="el-GR" smtClean="0"/>
              <a:t>8/10/2020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1FD7-07D4-48DF-A7FA-D6F12EB04A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EFE-387E-4DE4-935C-65FE652EA3D4}" type="datetimeFigureOut">
              <a:rPr lang="el-GR" smtClean="0"/>
              <a:t>8/10/2020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1FD7-07D4-48DF-A7FA-D6F12EB04A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EFE-387E-4DE4-935C-65FE652EA3D4}" type="datetimeFigureOut">
              <a:rPr lang="el-GR" smtClean="0"/>
              <a:t>8/10/2020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1FD7-07D4-48DF-A7FA-D6F12EB04A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EFE-387E-4DE4-935C-65FE652EA3D4}" type="datetimeFigureOut">
              <a:rPr lang="el-GR" smtClean="0"/>
              <a:t>8/10/2020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1FD7-07D4-48DF-A7FA-D6F12EB04A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EFE-387E-4DE4-935C-65FE652EA3D4}" type="datetimeFigureOut">
              <a:rPr lang="el-GR" smtClean="0"/>
              <a:t>8/10/2020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1FD7-07D4-48DF-A7FA-D6F12EB04A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EFE-387E-4DE4-935C-65FE652EA3D4}" type="datetimeFigureOut">
              <a:rPr lang="el-GR" smtClean="0"/>
              <a:t>8/10/2020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1FD7-07D4-48DF-A7FA-D6F12EB04A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EFE-387E-4DE4-935C-65FE652EA3D4}" type="datetimeFigureOut">
              <a:rPr lang="el-GR" smtClean="0"/>
              <a:t>8/10/2020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1FD7-07D4-48DF-A7FA-D6F12EB04A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EFE-387E-4DE4-935C-65FE652EA3D4}" type="datetimeFigureOut">
              <a:rPr lang="el-GR" smtClean="0"/>
              <a:t>8/10/2020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1FD7-07D4-48DF-A7FA-D6F12EB04A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EFE-387E-4DE4-935C-65FE652EA3D4}" type="datetimeFigureOut">
              <a:rPr lang="el-GR" smtClean="0"/>
              <a:t>8/10/2020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1FD7-07D4-48DF-A7FA-D6F12EB04A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EFE-387E-4DE4-935C-65FE652EA3D4}" type="datetimeFigureOut">
              <a:rPr lang="el-GR" smtClean="0"/>
              <a:t>8/10/2020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1FD7-07D4-48DF-A7FA-D6F12EB04A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AEFE-387E-4DE4-935C-65FE652EA3D4}" type="datetimeFigureOut">
              <a:rPr lang="el-GR" smtClean="0"/>
              <a:t>8/10/2020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1FD7-07D4-48DF-A7FA-D6F12EB04A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9AEFE-387E-4DE4-935C-65FE652EA3D4}" type="datetimeFigureOut">
              <a:rPr lang="el-GR" smtClean="0"/>
              <a:t>8/10/2020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E1FD7-07D4-48DF-A7FA-D6F12EB04AD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357158" y="214290"/>
            <a:ext cx="8308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ΜΑΘΑΙΝΟΥΜΕ ΤΑ ΣΧΗΜΑΤΑ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3 - Εικόνα" descr="20200929_100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Μας επισκέφτηκαν ο Κυκλούλης, ο Τριγωνούλης, ο Τετραγωνούλης και ο Ορθογωνούλης και μας μίλησαν για τον εαυτό τους. Βρήκαμε αντικείμενα, διαβάσαμε βιβλία και ακούσαμε τραγούδια </a:t>
            </a:r>
            <a:r>
              <a:rPr lang="el-GR" dirty="0" smtClean="0"/>
              <a:t>με το σχήμα τους. Στη συνέχεια δημιουργήσαμε με τα σχήματα.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00923_095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42852"/>
            <a:ext cx="7000924" cy="3071834"/>
          </a:xfrm>
          <a:prstGeom prst="rect">
            <a:avLst/>
          </a:prstGeom>
        </p:spPr>
      </p:pic>
      <p:pic>
        <p:nvPicPr>
          <p:cNvPr id="3" name="2 - Εικόνα" descr="20200923_095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357562"/>
            <a:ext cx="7000924" cy="29289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00923_095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42852"/>
            <a:ext cx="6929486" cy="2928958"/>
          </a:xfrm>
          <a:prstGeom prst="rect">
            <a:avLst/>
          </a:prstGeom>
        </p:spPr>
      </p:pic>
      <p:pic>
        <p:nvPicPr>
          <p:cNvPr id="3" name="2 - Εικόνα" descr="20200922_101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286124"/>
            <a:ext cx="6929486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00924_1038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6"/>
          </a:xfrm>
          <a:prstGeom prst="rect">
            <a:avLst/>
          </a:prstGeom>
        </p:spPr>
      </p:pic>
      <p:pic>
        <p:nvPicPr>
          <p:cNvPr id="3" name="2 - Εικόνα" descr="20200924_103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00372"/>
            <a:ext cx="9144000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200929_100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85840" y="142888"/>
            <a:ext cx="6786636" cy="65008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00929_100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8286776" cy="3357586"/>
          </a:xfrm>
          <a:prstGeom prst="rect">
            <a:avLst/>
          </a:prstGeom>
        </p:spPr>
      </p:pic>
      <p:pic>
        <p:nvPicPr>
          <p:cNvPr id="3" name="2 - Εικόνα" descr="20200929_100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429000"/>
            <a:ext cx="8358182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00930_103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24"/>
          </a:xfrm>
          <a:prstGeom prst="rect">
            <a:avLst/>
          </a:prstGeom>
        </p:spPr>
      </p:pic>
      <p:pic>
        <p:nvPicPr>
          <p:cNvPr id="3" name="2 - Εικόνα" descr="20200930_103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8934"/>
            <a:ext cx="9144000" cy="39290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00930_105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143248"/>
          </a:xfrm>
          <a:prstGeom prst="rect">
            <a:avLst/>
          </a:prstGeom>
        </p:spPr>
      </p:pic>
      <p:pic>
        <p:nvPicPr>
          <p:cNvPr id="3" name="2 - Εικόνα" descr="20200930_105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490"/>
            <a:ext cx="9144000" cy="40005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</Words>
  <Application>Microsoft Office PowerPoint</Application>
  <PresentationFormat>Προβολή στην οθόνη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 </vt:lpstr>
      <vt:lpstr>Μας επισκέφτηκαν ο Κυκλούλης, ο Τριγωνούλης, ο Τετραγωνούλης και ο Ορθογωνούλης και μας μίλησαν για τον εαυτό τους. Βρήκαμε αντικείμενα, διαβάσαμε βιβλία και ακούσαμε τραγούδια με το σχήμα τους. Στη συνέχεια δημιουργήσαμε με τα σχήματα.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mpar57@gmail.com</dc:creator>
  <cp:lastModifiedBy>mpar57@gmail.com</cp:lastModifiedBy>
  <cp:revision>3</cp:revision>
  <dcterms:created xsi:type="dcterms:W3CDTF">2020-10-08T18:32:14Z</dcterms:created>
  <dcterms:modified xsi:type="dcterms:W3CDTF">2020-10-08T18:57:57Z</dcterms:modified>
</cp:coreProperties>
</file>