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2C19A4-F984-414D-9030-910DA6183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C007E95-1EC8-0940-ABC1-00B78719F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2DF126-87D9-7147-8ED1-C970EC71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99FE84-A17A-2D4D-AE3D-5402D38C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FDDD85-815B-C64C-9A31-D86430F9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2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19D89-7D6E-8C4C-A7E2-9B4C81F6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0165CB-FA6E-5B48-A880-83E3DFC7B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C891F9-B31A-6844-A699-C856E05F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8AA96D-F7BA-1343-B2C0-37940ECF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9E75F0-583E-5444-81A4-71017CD4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52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9851E7B-1BF0-C34E-BC95-D7351F0B2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55883DD-B61D-F149-8005-3952932D7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FB0D25-6AC7-7848-B72E-6C6FFD28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68EDBE-7530-EA49-AD07-284DAAB5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7DECA3-959F-1345-ACA2-54B9DD79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00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F33A8D-9686-894B-807C-7429CCE8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860435-4D01-D54B-B5AB-3C160505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3F4979-8EED-8A42-830B-270521C5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CA8350-B519-FA46-9F03-6AEEFB2F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2A1617-BAE8-9349-98FE-560BC7CE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52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B524EB-E5D8-DB4A-8AED-E4C2AF51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E63777F-6EAA-C04A-BDB5-5C0C78690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ED0B05-906A-F144-B3B6-EB2BBE9A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46E1D5-D31C-8B42-A3B7-4E5680C1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63AA7E-1E91-284E-ADF9-1CDDF249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69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EEF417-E7AB-8D4B-9061-F2DEA369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FF519E-51AC-CD49-92AF-72CFE89E8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630393-B176-8F43-AF77-063EFA11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573BB5-8133-4447-A2FB-1A334325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E0F6721-22A2-FE48-82B4-E52800A4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8EDFE38-1618-3743-9A71-2CAC78CF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55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80A732-7F6A-3940-99C1-6354E3BE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4475AE-13A1-9247-B549-6B90863D9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D9C1310-3D7C-534D-B4B9-669FF11EC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AE5C6A7-68BF-0941-A0F2-A1168FE46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C00E493-C63A-DC4B-9B1B-B49FC31A4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EB461E0-36EB-5C43-B726-40665BDF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3A9E638-52CF-E945-9141-9C78AB8F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B558FE1-CD86-5D43-8E76-A2EC91E6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45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DCCA67-71FD-D64C-9018-3D5B617D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C21FD17-5CFE-E242-B4D3-A7574A11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035B9A-F5F1-DB4C-A160-4F794CE2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24B1F1E-C716-644B-8CC3-9467C8FC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77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04A3594-F214-CF49-8F9E-2B396978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DA8733-B6BA-184D-98B4-85928AD5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3064080-E026-1D42-841F-21C0CB06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33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F18CC-07C4-D249-8072-DAF2688C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EA054F-2508-054F-9113-B00C435E1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9922CA1-58D3-5F43-9B83-2AFA0592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B70A85-F847-8D41-90AF-7CD7F757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F57C20-9B71-BF4F-B239-0011D5B9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2580E7-57B7-7A45-ACB8-E26B1AAB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13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4F4546-9571-A544-A34E-23AEECDC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1628E73-1532-834D-AD62-9CFE6A2D5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CC95A38-A1DF-0D4B-A036-5A82E9D9E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1ED5078-CB1A-F243-A1B3-2242CC77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246B200-32A0-A44C-81F5-F26B4F6E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ACF458-B9C5-624C-9E83-37D1223A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20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7EFF9A4-55F9-F442-8556-35C655B8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92B377-26C8-A045-A314-75028057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1AACCD-D6BD-AE4B-A81F-F843B233F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689EB-AF5F-0F42-A5DB-785458C9A148}" type="datetimeFigureOut">
              <a:rPr lang="el-GR" smtClean="0"/>
              <a:t>30/11/2020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4E14D0-F1E9-F348-BCBF-BB5E66836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DF767F-845D-F844-8B1C-D6E6CCC2C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3D6B-7ED2-5340-839A-F32816D995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8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01170F-2419-CA46-A929-9495FC862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Αντίο Φθινόπωρο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1FBCC66-18D4-7D4B-81C7-E7DC9D214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09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8045E8-978E-7442-9C54-C1580D40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D27041B5-6219-A647-807D-D56012E7D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84" y="0"/>
            <a:ext cx="8536782" cy="7018734"/>
          </a:xfrm>
        </p:spPr>
      </p:pic>
    </p:spTree>
    <p:extLst>
      <p:ext uri="{BB962C8B-B14F-4D97-AF65-F5344CB8AC3E}">
        <p14:creationId xmlns:p14="http://schemas.microsoft.com/office/powerpoint/2010/main" val="397541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E026B3-5661-054A-BC97-74E0520A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74372523-7D5B-AF43-81A3-C49DF17D8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6" y="0"/>
            <a:ext cx="7768828" cy="7233047"/>
          </a:xfrm>
        </p:spPr>
      </p:pic>
    </p:spTree>
    <p:extLst>
      <p:ext uri="{BB962C8B-B14F-4D97-AF65-F5344CB8AC3E}">
        <p14:creationId xmlns:p14="http://schemas.microsoft.com/office/powerpoint/2010/main" val="304881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8312FB-7A4E-8247-8FEC-C5304DCD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D68F7C63-CAE3-5D47-A336-AA1558972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4" y="0"/>
            <a:ext cx="6429375" cy="6858000"/>
          </a:xfrm>
        </p:spPr>
      </p:pic>
    </p:spTree>
    <p:extLst>
      <p:ext uri="{BB962C8B-B14F-4D97-AF65-F5344CB8AC3E}">
        <p14:creationId xmlns:p14="http://schemas.microsoft.com/office/powerpoint/2010/main" val="209791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9D6158-C90A-1D46-B89B-419439AD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551EA8E1-9D0E-E349-BA57-061BD39EA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"/>
            <a:ext cx="10974150" cy="6492875"/>
          </a:xfrm>
        </p:spPr>
      </p:pic>
    </p:spTree>
    <p:extLst>
      <p:ext uri="{BB962C8B-B14F-4D97-AF65-F5344CB8AC3E}">
        <p14:creationId xmlns:p14="http://schemas.microsoft.com/office/powerpoint/2010/main" val="349219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0C1043-6186-9B49-BE07-6CCDFB15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759EF64D-8105-0643-BAF6-325F4F095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19" y="0"/>
            <a:ext cx="8768953" cy="6858000"/>
          </a:xfrm>
        </p:spPr>
      </p:pic>
    </p:spTree>
    <p:extLst>
      <p:ext uri="{BB962C8B-B14F-4D97-AF65-F5344CB8AC3E}">
        <p14:creationId xmlns:p14="http://schemas.microsoft.com/office/powerpoint/2010/main" val="85713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34D4B9-FCE2-3340-B16D-88387960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331AA26E-ECE5-184E-BF98-FE107090B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4" y="0"/>
            <a:ext cx="8768952" cy="7179469"/>
          </a:xfrm>
        </p:spPr>
      </p:pic>
    </p:spTree>
    <p:extLst>
      <p:ext uri="{BB962C8B-B14F-4D97-AF65-F5344CB8AC3E}">
        <p14:creationId xmlns:p14="http://schemas.microsoft.com/office/powerpoint/2010/main" val="256294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CAC6CC-6FAA-7C43-911E-00BDB45D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A62291AC-E20E-8E4A-9D61-D5FB929EB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1" y="-214314"/>
            <a:ext cx="8536781" cy="7072313"/>
          </a:xfrm>
        </p:spPr>
      </p:pic>
    </p:spTree>
    <p:extLst>
      <p:ext uri="{BB962C8B-B14F-4D97-AF65-F5344CB8AC3E}">
        <p14:creationId xmlns:p14="http://schemas.microsoft.com/office/powerpoint/2010/main" val="60911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605F7A-9BFA-584D-8684-C66AFB35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F26AD979-9730-E14A-959C-A7CF3D564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0"/>
            <a:ext cx="8054577" cy="6983016"/>
          </a:xfrm>
        </p:spPr>
      </p:pic>
    </p:spTree>
    <p:extLst>
      <p:ext uri="{BB962C8B-B14F-4D97-AF65-F5344CB8AC3E}">
        <p14:creationId xmlns:p14="http://schemas.microsoft.com/office/powerpoint/2010/main" val="304024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249937-36E5-C84B-91B5-8A84B761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EBF46049-8445-1846-A80E-E95F43628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28" y="178594"/>
            <a:ext cx="8429625" cy="6679406"/>
          </a:xfrm>
        </p:spPr>
      </p:pic>
    </p:spTree>
    <p:extLst>
      <p:ext uri="{BB962C8B-B14F-4D97-AF65-F5344CB8AC3E}">
        <p14:creationId xmlns:p14="http://schemas.microsoft.com/office/powerpoint/2010/main" val="46664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AE616-E302-2A4A-9F6F-3260FADF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8D14B4D7-A43C-1E40-BC61-CDFC6B092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54" y="-267892"/>
            <a:ext cx="8501062" cy="7125891"/>
          </a:xfrm>
        </p:spPr>
      </p:pic>
    </p:spTree>
    <p:extLst>
      <p:ext uri="{BB962C8B-B14F-4D97-AF65-F5344CB8AC3E}">
        <p14:creationId xmlns:p14="http://schemas.microsoft.com/office/powerpoint/2010/main" val="47204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9041F7-91C0-D145-B0BA-738D97EB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Για να θυμηθούμε…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60987789-907B-6B43-B12C-D9F30601A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81" y="1321594"/>
            <a:ext cx="7590235" cy="5536406"/>
          </a:xfrm>
        </p:spPr>
      </p:pic>
    </p:spTree>
    <p:extLst>
      <p:ext uri="{BB962C8B-B14F-4D97-AF65-F5344CB8AC3E}">
        <p14:creationId xmlns:p14="http://schemas.microsoft.com/office/powerpoint/2010/main" val="260680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174556-60E0-9844-B5BA-9BA897C4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29C55921-F07D-D54B-81CA-B8129AAEB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56" y="196453"/>
            <a:ext cx="8411766" cy="6518671"/>
          </a:xfrm>
        </p:spPr>
      </p:pic>
    </p:spTree>
    <p:extLst>
      <p:ext uri="{BB962C8B-B14F-4D97-AF65-F5344CB8AC3E}">
        <p14:creationId xmlns:p14="http://schemas.microsoft.com/office/powerpoint/2010/main" val="408195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C187A7-405C-334D-9E1F-08EB4BEA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C6F2121F-A024-324B-9326-FC7B423B5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66" y="142876"/>
            <a:ext cx="8553333" cy="6715124"/>
          </a:xfrm>
        </p:spPr>
      </p:pic>
    </p:spTree>
    <p:extLst>
      <p:ext uri="{BB962C8B-B14F-4D97-AF65-F5344CB8AC3E}">
        <p14:creationId xmlns:p14="http://schemas.microsoft.com/office/powerpoint/2010/main" val="2324514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1935C2-3479-3A4E-B21E-EE84DA6F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0A2B5BE8-CC04-124B-81F8-479FED8A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31" y="0"/>
            <a:ext cx="9215437" cy="6858000"/>
          </a:xfrm>
        </p:spPr>
      </p:pic>
    </p:spTree>
    <p:extLst>
      <p:ext uri="{BB962C8B-B14F-4D97-AF65-F5344CB8AC3E}">
        <p14:creationId xmlns:p14="http://schemas.microsoft.com/office/powerpoint/2010/main" val="765537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41C6AD-808D-DD40-9A28-7628EDF9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21B90624-1AC3-164E-88D2-5587FA637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84" y="0"/>
            <a:ext cx="8233172" cy="7072313"/>
          </a:xfrm>
        </p:spPr>
      </p:pic>
    </p:spTree>
    <p:extLst>
      <p:ext uri="{BB962C8B-B14F-4D97-AF65-F5344CB8AC3E}">
        <p14:creationId xmlns:p14="http://schemas.microsoft.com/office/powerpoint/2010/main" val="3688204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E9A18F-170C-0C41-9935-5F11E1E3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C83F0339-F478-D247-A4DF-2D0E5F750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4" y="0"/>
            <a:ext cx="8751092" cy="7072313"/>
          </a:xfrm>
        </p:spPr>
      </p:pic>
    </p:spTree>
    <p:extLst>
      <p:ext uri="{BB962C8B-B14F-4D97-AF65-F5344CB8AC3E}">
        <p14:creationId xmlns:p14="http://schemas.microsoft.com/office/powerpoint/2010/main" val="3666068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0CC052-A258-4B42-ADF7-A2FD12F9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807A7F45-9400-764E-9375-26D129A32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0"/>
            <a:ext cx="8965405" cy="7108031"/>
          </a:xfrm>
        </p:spPr>
      </p:pic>
    </p:spTree>
    <p:extLst>
      <p:ext uri="{BB962C8B-B14F-4D97-AF65-F5344CB8AC3E}">
        <p14:creationId xmlns:p14="http://schemas.microsoft.com/office/powerpoint/2010/main" val="206881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868CEA-F40A-6549-8122-D7065618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BA082083-1D40-BB46-A6B1-6386A6571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53" y="0"/>
            <a:ext cx="8000999" cy="6983016"/>
          </a:xfrm>
        </p:spPr>
      </p:pic>
    </p:spTree>
    <p:extLst>
      <p:ext uri="{BB962C8B-B14F-4D97-AF65-F5344CB8AC3E}">
        <p14:creationId xmlns:p14="http://schemas.microsoft.com/office/powerpoint/2010/main" val="4198564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FDA19E-89F2-EE45-AFD6-708E735F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C9287D0E-2DF6-0F4C-97F1-F2DD076BF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178594"/>
            <a:ext cx="8929687" cy="6804422"/>
          </a:xfrm>
        </p:spPr>
      </p:pic>
    </p:spTree>
    <p:extLst>
      <p:ext uri="{BB962C8B-B14F-4D97-AF65-F5344CB8AC3E}">
        <p14:creationId xmlns:p14="http://schemas.microsoft.com/office/powerpoint/2010/main" val="205457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F9800E-8CB2-4340-AF3E-D97CE44B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B2FAF55E-BC96-4746-87C8-50412FCB9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84" y="0"/>
            <a:ext cx="8608219" cy="6858000"/>
          </a:xfrm>
        </p:spPr>
      </p:pic>
    </p:spTree>
    <p:extLst>
      <p:ext uri="{BB962C8B-B14F-4D97-AF65-F5344CB8AC3E}">
        <p14:creationId xmlns:p14="http://schemas.microsoft.com/office/powerpoint/2010/main" val="3792135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B6DA4E-D129-8144-88D3-486F4DA6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BF7A15B3-2851-2544-BFCC-B1D036689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0"/>
            <a:ext cx="9072563" cy="6858000"/>
          </a:xfrm>
        </p:spPr>
      </p:pic>
    </p:spTree>
    <p:extLst>
      <p:ext uri="{BB962C8B-B14F-4D97-AF65-F5344CB8AC3E}">
        <p14:creationId xmlns:p14="http://schemas.microsoft.com/office/powerpoint/2010/main" val="203972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9FB024-276C-3B4E-A156-2589CBC8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9FC556C8-361A-3F40-BA14-9D12541CD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0"/>
            <a:ext cx="8661796" cy="7072313"/>
          </a:xfrm>
        </p:spPr>
      </p:pic>
    </p:spTree>
    <p:extLst>
      <p:ext uri="{BB962C8B-B14F-4D97-AF65-F5344CB8AC3E}">
        <p14:creationId xmlns:p14="http://schemas.microsoft.com/office/powerpoint/2010/main" val="410055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F919B0-42C7-594A-800D-E3DE0181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45E4C95E-1B2D-2D43-B2AC-3BBA3D696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-178594"/>
            <a:ext cx="8411765" cy="7036594"/>
          </a:xfrm>
        </p:spPr>
      </p:pic>
    </p:spTree>
    <p:extLst>
      <p:ext uri="{BB962C8B-B14F-4D97-AF65-F5344CB8AC3E}">
        <p14:creationId xmlns:p14="http://schemas.microsoft.com/office/powerpoint/2010/main" val="3494264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791873-D989-9D4C-9203-95B7357C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068A8BB2-9DAF-D444-A6EC-D888F1B1C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44" y="0"/>
            <a:ext cx="8572500" cy="6697266"/>
          </a:xfrm>
        </p:spPr>
      </p:pic>
    </p:spTree>
    <p:extLst>
      <p:ext uri="{BB962C8B-B14F-4D97-AF65-F5344CB8AC3E}">
        <p14:creationId xmlns:p14="http://schemas.microsoft.com/office/powerpoint/2010/main" val="1301430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17BF0F-789E-BB49-81E2-70A20B48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B4DC4CE5-E49F-0A4A-ACC9-F11D3B40E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98" y="196452"/>
            <a:ext cx="9215436" cy="6661547"/>
          </a:xfrm>
        </p:spPr>
      </p:pic>
    </p:spTree>
    <p:extLst>
      <p:ext uri="{BB962C8B-B14F-4D97-AF65-F5344CB8AC3E}">
        <p14:creationId xmlns:p14="http://schemas.microsoft.com/office/powerpoint/2010/main" val="88888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81E4B-230E-9443-B522-EA9BA6B9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F8D0A966-4DFF-C241-98EB-ADA18F41F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16" y="-196452"/>
            <a:ext cx="8393906" cy="7054452"/>
          </a:xfrm>
        </p:spPr>
      </p:pic>
    </p:spTree>
    <p:extLst>
      <p:ext uri="{BB962C8B-B14F-4D97-AF65-F5344CB8AC3E}">
        <p14:creationId xmlns:p14="http://schemas.microsoft.com/office/powerpoint/2010/main" val="65902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2082F0-7787-1248-A47B-D4BB0095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DA329539-FFE6-CD46-AEDE-9BFF83D70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0"/>
            <a:ext cx="7959431" cy="6858000"/>
          </a:xfrm>
        </p:spPr>
      </p:pic>
    </p:spTree>
    <p:extLst>
      <p:ext uri="{BB962C8B-B14F-4D97-AF65-F5344CB8AC3E}">
        <p14:creationId xmlns:p14="http://schemas.microsoft.com/office/powerpoint/2010/main" val="317402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0CC3D5-EF19-7540-AFBB-C7C6828B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AC50905B-8DF2-AA41-B6E1-34D439AC7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19" y="196453"/>
            <a:ext cx="8215312" cy="6661547"/>
          </a:xfrm>
        </p:spPr>
      </p:pic>
    </p:spTree>
    <p:extLst>
      <p:ext uri="{BB962C8B-B14F-4D97-AF65-F5344CB8AC3E}">
        <p14:creationId xmlns:p14="http://schemas.microsoft.com/office/powerpoint/2010/main" val="150056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016E0F-A05F-9246-8AFA-B070E648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72471D2D-A4CA-A544-98C5-F59641B96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1" y="0"/>
            <a:ext cx="7018734" cy="7161609"/>
          </a:xfrm>
        </p:spPr>
      </p:pic>
    </p:spTree>
    <p:extLst>
      <p:ext uri="{BB962C8B-B14F-4D97-AF65-F5344CB8AC3E}">
        <p14:creationId xmlns:p14="http://schemas.microsoft.com/office/powerpoint/2010/main" val="343608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D42630-30CC-2E4A-B5C7-ABBD3CF7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D1E14F58-B4BC-C943-B305-28719257F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1" y="142875"/>
            <a:ext cx="6804422" cy="7090172"/>
          </a:xfrm>
        </p:spPr>
      </p:pic>
    </p:spTree>
    <p:extLst>
      <p:ext uri="{BB962C8B-B14F-4D97-AF65-F5344CB8AC3E}">
        <p14:creationId xmlns:p14="http://schemas.microsoft.com/office/powerpoint/2010/main" val="349446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BB1165-D9AC-A142-8287-00883F7E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EB9B2ED8-03DE-514C-90B5-FAA9C478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0"/>
            <a:ext cx="8233171" cy="6858000"/>
          </a:xfrm>
        </p:spPr>
      </p:pic>
    </p:spTree>
    <p:extLst>
      <p:ext uri="{BB962C8B-B14F-4D97-AF65-F5344CB8AC3E}">
        <p14:creationId xmlns:p14="http://schemas.microsoft.com/office/powerpoint/2010/main" val="20466052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32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Αντίο Φθινόπωρο </vt:lpstr>
      <vt:lpstr>Για να θυμηθούμε…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Αντίο Φθινόπωρο </dc:title>
  <dc:creator>papaflessax@yahoo.com</dc:creator>
  <cp:lastModifiedBy>papaflessax@yahoo.com</cp:lastModifiedBy>
  <cp:revision>8</cp:revision>
  <dcterms:created xsi:type="dcterms:W3CDTF">2020-11-29T10:24:17Z</dcterms:created>
  <dcterms:modified xsi:type="dcterms:W3CDTF">2020-11-30T11:54:52Z</dcterms:modified>
</cp:coreProperties>
</file>