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6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5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17/5/2025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17/5/2025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17/5/2025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17/5/2025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17/5/2025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17/5/2025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17/5/2025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17/5/2025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17/5/2025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17/5/2025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17/5/2025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D3E0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t>17/5/2025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89B15C-8DD8-4A38-AD0E-5A686F13F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4125069" cy="2938338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Η γιορτή της Μαμάς</a:t>
            </a:r>
            <a:br>
              <a:rPr lang="el-GR" dirty="0"/>
            </a:b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AE06A33-221F-4E7C-8BED-6EBABD0EA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81" y="123386"/>
            <a:ext cx="4839419" cy="661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2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DE4189-7A3B-4689-81EA-CD411D3BE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Η κάρτα για τη μαμά.</a:t>
            </a:r>
            <a:br>
              <a:rPr lang="el-GR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l-G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«Τί να χαρίσω στη μαμά;</a:t>
            </a:r>
            <a:br>
              <a:rPr lang="el-G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Την καρδιά μου που κτυπά, </a:t>
            </a:r>
            <a:br>
              <a:rPr lang="el-G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σε κάθε αγκαλιά </a:t>
            </a:r>
            <a:br>
              <a:rPr lang="el-G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και  την κλείνω με χαρά</a:t>
            </a:r>
            <a:br>
              <a:rPr lang="el-G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με δυο γλυκά φιλιά».</a:t>
            </a:r>
          </a:p>
        </p:txBody>
      </p:sp>
    </p:spTree>
    <p:extLst>
      <p:ext uri="{BB962C8B-B14F-4D97-AF65-F5344CB8AC3E}">
        <p14:creationId xmlns:p14="http://schemas.microsoft.com/office/powerpoint/2010/main" val="231759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FDB85C4-0EA5-4470-BE9B-5A58E3229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29000"/>
            <a:ext cx="2463738" cy="328498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1FAF379-8B19-442C-A24F-4C0B3546E4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6145" y="439471"/>
            <a:ext cx="3284984" cy="246373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4345679-462C-4FE5-928E-420B613CCA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36" y="144016"/>
            <a:ext cx="2463738" cy="328498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31752EF-7138-4251-8677-7694B9F471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095" y="554639"/>
            <a:ext cx="3284984" cy="24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3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0F414FE-DCCF-4656-9B07-30EBD80502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16496" y="1191047"/>
            <a:ext cx="5967874" cy="447590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0E84DAD-A783-42E6-B321-2AE78CE9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1593" y="1218864"/>
            <a:ext cx="6190405" cy="464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6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492715B-3C56-4AE7-B3BB-35AFF37B3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8492" y="1282452"/>
            <a:ext cx="5724128" cy="429309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A9612BE-476E-4BCE-8ADE-A1D1CF122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8012" y="1282452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4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903C3A-BE2F-4A58-B4F6-2613C1188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52736"/>
            <a:ext cx="8291264" cy="3600400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Στην Ολομέλεια, μετά από συζήτηση και ζωγραφική σε ομάδες, έφτιαξαν μία υπέροχη αφίσα για να τιμήσουν τη μαμά.</a:t>
            </a:r>
          </a:p>
        </p:txBody>
      </p:sp>
    </p:spTree>
    <p:extLst>
      <p:ext uri="{BB962C8B-B14F-4D97-AF65-F5344CB8AC3E}">
        <p14:creationId xmlns:p14="http://schemas.microsoft.com/office/powerpoint/2010/main" val="60194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A10587E-B137-483C-8365-07BD5C5838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8083" y="141715"/>
            <a:ext cx="680783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7589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64</Words>
  <Application>Microsoft Office PowerPoint</Application>
  <PresentationFormat>Προβολή στην οθόνη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0" baseType="lpstr">
      <vt:lpstr>Arial</vt:lpstr>
      <vt:lpstr>Calibri</vt:lpstr>
      <vt:lpstr>Θέμα του Office</vt:lpstr>
      <vt:lpstr>Η γιορτή της Μαμάς </vt:lpstr>
      <vt:lpstr>Η κάρτα για τη μαμά.  «Τί να χαρίσω στη μαμά; Την καρδιά μου που κτυπά,  σε κάθε αγκαλιά  και  την κλείνω με χαρά με δυο γλυκά φιλιά».</vt:lpstr>
      <vt:lpstr>Παρουσίαση του PowerPoint</vt:lpstr>
      <vt:lpstr>Παρουσίαση του PowerPoint</vt:lpstr>
      <vt:lpstr>Παρουσίαση του PowerPoint</vt:lpstr>
      <vt:lpstr>Στην Ολομέλεια, μετά από συζήτηση και ζωγραφική σε ομάδες, έφτιαξαν μία υπέροχη αφίσα για να τιμήσουν τη μαμά.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Χριστουγεννιάτικες κατασκευές. Τα Χριστουγεννιάτικα δέντρα μας.</dc:title>
  <dc:creator>fotini klironomou</dc:creator>
  <cp:lastModifiedBy>fotin</cp:lastModifiedBy>
  <cp:revision>22</cp:revision>
  <dcterms:created xsi:type="dcterms:W3CDTF">2023-06-02T14:59:52Z</dcterms:created>
  <dcterms:modified xsi:type="dcterms:W3CDTF">2025-05-17T19:33:25Z</dcterms:modified>
</cp:coreProperties>
</file>