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Noto Sans" panose="020B0502040504020204" pitchFamily="3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6190" y="1441798"/>
            <a:ext cx="8535620" cy="8845202"/>
          </a:xfrm>
          <a:custGeom>
            <a:avLst/>
            <a:gdLst/>
            <a:ahLst/>
            <a:cxnLst/>
            <a:rect l="l" t="t" r="r" b="b"/>
            <a:pathLst>
              <a:path w="8535620" h="8845202">
                <a:moveTo>
                  <a:pt x="0" y="0"/>
                </a:moveTo>
                <a:lnTo>
                  <a:pt x="8535620" y="0"/>
                </a:lnTo>
                <a:lnTo>
                  <a:pt x="8535620" y="8845202"/>
                </a:lnTo>
                <a:lnTo>
                  <a:pt x="0" y="8845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1864046">
            <a:off x="1627948" y="8316632"/>
            <a:ext cx="2255491" cy="1883335"/>
          </a:xfrm>
          <a:custGeom>
            <a:avLst/>
            <a:gdLst/>
            <a:ahLst/>
            <a:cxnLst/>
            <a:rect l="l" t="t" r="r" b="b"/>
            <a:pathLst>
              <a:path w="2255491" h="1883335">
                <a:moveTo>
                  <a:pt x="0" y="0"/>
                </a:moveTo>
                <a:lnTo>
                  <a:pt x="2255492" y="0"/>
                </a:lnTo>
                <a:lnTo>
                  <a:pt x="2255492" y="1883336"/>
                </a:lnTo>
                <a:lnTo>
                  <a:pt x="0" y="1883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3643621" y="0"/>
            <a:ext cx="4644379" cy="4371522"/>
          </a:xfrm>
          <a:custGeom>
            <a:avLst/>
            <a:gdLst/>
            <a:ahLst/>
            <a:cxnLst/>
            <a:rect l="l" t="t" r="r" b="b"/>
            <a:pathLst>
              <a:path w="4644379" h="4371522">
                <a:moveTo>
                  <a:pt x="0" y="0"/>
                </a:moveTo>
                <a:lnTo>
                  <a:pt x="4644379" y="0"/>
                </a:lnTo>
                <a:lnTo>
                  <a:pt x="4644379" y="4371522"/>
                </a:lnTo>
                <a:lnTo>
                  <a:pt x="0" y="4371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13004530" y="8706559"/>
            <a:ext cx="1278182" cy="1580441"/>
          </a:xfrm>
          <a:custGeom>
            <a:avLst/>
            <a:gdLst/>
            <a:ahLst/>
            <a:cxnLst/>
            <a:rect l="l" t="t" r="r" b="b"/>
            <a:pathLst>
              <a:path w="1278182" h="1580441">
                <a:moveTo>
                  <a:pt x="0" y="0"/>
                </a:moveTo>
                <a:lnTo>
                  <a:pt x="1278182" y="0"/>
                </a:lnTo>
                <a:lnTo>
                  <a:pt x="1278182" y="1580441"/>
                </a:lnTo>
                <a:lnTo>
                  <a:pt x="0" y="15804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 rot="3765889">
            <a:off x="1115398" y="-397634"/>
            <a:ext cx="4439203" cy="4873975"/>
          </a:xfrm>
          <a:custGeom>
            <a:avLst/>
            <a:gdLst/>
            <a:ahLst/>
            <a:cxnLst/>
            <a:rect l="l" t="t" r="r" b="b"/>
            <a:pathLst>
              <a:path w="5498189" h="5175171">
                <a:moveTo>
                  <a:pt x="0" y="0"/>
                </a:moveTo>
                <a:lnTo>
                  <a:pt x="5498189" y="0"/>
                </a:lnTo>
                <a:lnTo>
                  <a:pt x="5498189" y="5175170"/>
                </a:lnTo>
                <a:lnTo>
                  <a:pt x="0" y="5175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TextBox 7"/>
          <p:cNvSpPr txBox="1"/>
          <p:nvPr/>
        </p:nvSpPr>
        <p:spPr>
          <a:xfrm>
            <a:off x="4207621" y="228042"/>
            <a:ext cx="11641979" cy="109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ΦΘΙΝΟΠΩΡΟ</a:t>
            </a:r>
            <a:r>
              <a:rPr lang="el-GR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- 1</a:t>
            </a:r>
            <a:r>
              <a:rPr lang="el-GR" sz="6499" baseline="300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ο</a:t>
            </a:r>
            <a:r>
              <a:rPr lang="el-GR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τετράμηνο</a:t>
            </a:r>
            <a:endParaRPr lang="en-US" sz="6499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757" y="1028700"/>
            <a:ext cx="6645799" cy="8846321"/>
          </a:xfrm>
          <a:custGeom>
            <a:avLst/>
            <a:gdLst/>
            <a:ahLst/>
            <a:cxnLst/>
            <a:rect l="l" t="t" r="r" b="b"/>
            <a:pathLst>
              <a:path w="6645799" h="8846321">
                <a:moveTo>
                  <a:pt x="0" y="0"/>
                </a:moveTo>
                <a:lnTo>
                  <a:pt x="6645799" y="0"/>
                </a:lnTo>
                <a:lnTo>
                  <a:pt x="6645799" y="8846321"/>
                </a:lnTo>
                <a:lnTo>
                  <a:pt x="0" y="8846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9725686" y="1028700"/>
            <a:ext cx="6634741" cy="8846321"/>
          </a:xfrm>
          <a:custGeom>
            <a:avLst/>
            <a:gdLst/>
            <a:ahLst/>
            <a:cxnLst/>
            <a:rect l="l" t="t" r="r" b="b"/>
            <a:pathLst>
              <a:path w="6634741" h="8846321">
                <a:moveTo>
                  <a:pt x="0" y="0"/>
                </a:moveTo>
                <a:lnTo>
                  <a:pt x="6634741" y="0"/>
                </a:lnTo>
                <a:lnTo>
                  <a:pt x="6634741" y="8846321"/>
                </a:lnTo>
                <a:lnTo>
                  <a:pt x="0" y="8846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6186296" y="-73027"/>
            <a:ext cx="5700904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Χριστούγενν</a:t>
            </a:r>
            <a:r>
              <a:rPr lang="en-US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636004" cy="8833283"/>
          </a:xfrm>
          <a:custGeom>
            <a:avLst/>
            <a:gdLst/>
            <a:ahLst/>
            <a:cxnLst/>
            <a:rect l="l" t="t" r="r" b="b"/>
            <a:pathLst>
              <a:path w="6636004" h="8833283">
                <a:moveTo>
                  <a:pt x="0" y="0"/>
                </a:moveTo>
                <a:lnTo>
                  <a:pt x="6636004" y="0"/>
                </a:lnTo>
                <a:lnTo>
                  <a:pt x="6636004" y="8833283"/>
                </a:lnTo>
                <a:lnTo>
                  <a:pt x="0" y="88332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6636004" cy="8833283"/>
          </a:xfrm>
          <a:custGeom>
            <a:avLst/>
            <a:gdLst/>
            <a:ahLst/>
            <a:cxnLst/>
            <a:rect l="l" t="t" r="r" b="b"/>
            <a:pathLst>
              <a:path w="6636004" h="8833283">
                <a:moveTo>
                  <a:pt x="0" y="0"/>
                </a:moveTo>
                <a:lnTo>
                  <a:pt x="6636004" y="0"/>
                </a:lnTo>
                <a:lnTo>
                  <a:pt x="6636004" y="8833283"/>
                </a:lnTo>
                <a:lnTo>
                  <a:pt x="0" y="8833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6435982" y="-73027"/>
            <a:ext cx="5603617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Χριστούγενν</a:t>
            </a:r>
            <a:r>
              <a:rPr lang="en-US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653" y="1028700"/>
            <a:ext cx="7807521" cy="9026035"/>
          </a:xfrm>
          <a:custGeom>
            <a:avLst/>
            <a:gdLst/>
            <a:ahLst/>
            <a:cxnLst/>
            <a:rect l="l" t="t" r="r" b="b"/>
            <a:pathLst>
              <a:path w="7807521" h="9026035">
                <a:moveTo>
                  <a:pt x="0" y="0"/>
                </a:moveTo>
                <a:lnTo>
                  <a:pt x="7807520" y="0"/>
                </a:lnTo>
                <a:lnTo>
                  <a:pt x="7807520" y="9026035"/>
                </a:lnTo>
                <a:lnTo>
                  <a:pt x="0" y="9026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8714329" y="1777761"/>
            <a:ext cx="9573671" cy="7192221"/>
          </a:xfrm>
          <a:custGeom>
            <a:avLst/>
            <a:gdLst/>
            <a:ahLst/>
            <a:cxnLst/>
            <a:rect l="l" t="t" r="r" b="b"/>
            <a:pathLst>
              <a:path w="9573671" h="7192221">
                <a:moveTo>
                  <a:pt x="0" y="0"/>
                </a:moveTo>
                <a:lnTo>
                  <a:pt x="9573671" y="0"/>
                </a:lnTo>
                <a:lnTo>
                  <a:pt x="9573671" y="7192220"/>
                </a:lnTo>
                <a:lnTo>
                  <a:pt x="0" y="7192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6186296" y="-73027"/>
            <a:ext cx="5624704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Χριστούγενν</a:t>
            </a:r>
            <a:r>
              <a:rPr lang="en-US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α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36337">
            <a:off x="1028700" y="606917"/>
            <a:ext cx="4775665" cy="6356958"/>
          </a:xfrm>
          <a:custGeom>
            <a:avLst/>
            <a:gdLst/>
            <a:ahLst/>
            <a:cxnLst/>
            <a:rect l="l" t="t" r="r" b="b"/>
            <a:pathLst>
              <a:path w="4775665" h="6356958">
                <a:moveTo>
                  <a:pt x="0" y="0"/>
                </a:moveTo>
                <a:lnTo>
                  <a:pt x="4775665" y="0"/>
                </a:lnTo>
                <a:lnTo>
                  <a:pt x="477566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1432697">
            <a:off x="4773888" y="3460325"/>
            <a:ext cx="4712907" cy="6135365"/>
          </a:xfrm>
          <a:custGeom>
            <a:avLst/>
            <a:gdLst/>
            <a:ahLst/>
            <a:cxnLst/>
            <a:rect l="l" t="t" r="r" b="b"/>
            <a:pathLst>
              <a:path w="4775665" h="6356958">
                <a:moveTo>
                  <a:pt x="0" y="0"/>
                </a:moveTo>
                <a:lnTo>
                  <a:pt x="4775665" y="0"/>
                </a:lnTo>
                <a:lnTo>
                  <a:pt x="477566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0870292" y="1028700"/>
            <a:ext cx="6550176" cy="8733568"/>
          </a:xfrm>
          <a:custGeom>
            <a:avLst/>
            <a:gdLst/>
            <a:ahLst/>
            <a:cxnLst/>
            <a:rect l="l" t="t" r="r" b="b"/>
            <a:pathLst>
              <a:path w="6550176" h="8733568">
                <a:moveTo>
                  <a:pt x="0" y="0"/>
                </a:moveTo>
                <a:lnTo>
                  <a:pt x="6550177" y="0"/>
                </a:lnTo>
                <a:lnTo>
                  <a:pt x="6550177" y="8733568"/>
                </a:lnTo>
                <a:lnTo>
                  <a:pt x="0" y="8733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6186296" y="-73027"/>
            <a:ext cx="5548504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Χριστούγενν</a:t>
            </a:r>
            <a:r>
              <a:rPr lang="en-US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45753" y="1418133"/>
            <a:ext cx="6666685" cy="8874123"/>
          </a:xfrm>
          <a:custGeom>
            <a:avLst/>
            <a:gdLst/>
            <a:ahLst/>
            <a:cxnLst/>
            <a:rect l="l" t="t" r="r" b="b"/>
            <a:pathLst>
              <a:path w="6666685" h="8874123">
                <a:moveTo>
                  <a:pt x="0" y="0"/>
                </a:moveTo>
                <a:lnTo>
                  <a:pt x="6666685" y="0"/>
                </a:lnTo>
                <a:lnTo>
                  <a:pt x="6666685" y="8874124"/>
                </a:lnTo>
                <a:lnTo>
                  <a:pt x="0" y="8874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6324600" y="-73027"/>
            <a:ext cx="4844723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l-GR" sz="6499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Φθινόπωρο</a:t>
            </a:r>
            <a:endParaRPr lang="en-US" sz="6499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0" y="1881134"/>
            <a:ext cx="7325790" cy="7262866"/>
          </a:xfrm>
          <a:custGeom>
            <a:avLst/>
            <a:gdLst/>
            <a:ahLst/>
            <a:cxnLst/>
            <a:rect l="l" t="t" r="r" b="b"/>
            <a:pathLst>
              <a:path w="9140184" h="8534647">
                <a:moveTo>
                  <a:pt x="0" y="0"/>
                </a:moveTo>
                <a:lnTo>
                  <a:pt x="9140184" y="0"/>
                </a:lnTo>
                <a:lnTo>
                  <a:pt x="9140184" y="8534647"/>
                </a:lnTo>
                <a:lnTo>
                  <a:pt x="0" y="8534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507932" y="-73027"/>
            <a:ext cx="13272135" cy="110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Φθινόπωρο-αποδημητικά πουλιά </a:t>
            </a:r>
          </a:p>
        </p:txBody>
      </p:sp>
      <p:pic>
        <p:nvPicPr>
          <p:cNvPr id="5" name="Εικόνα 4" descr="Εικόνα που περιέχει κουζινικά σκεύη, τέχνη, σουρωτήρι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B5F10D1-A54D-D73B-DD67-AB9FBFD07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866900"/>
            <a:ext cx="5457825" cy="7277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11767"/>
            <a:ext cx="5969833" cy="7946533"/>
          </a:xfrm>
          <a:custGeom>
            <a:avLst/>
            <a:gdLst/>
            <a:ahLst/>
            <a:cxnLst/>
            <a:rect l="l" t="t" r="r" b="b"/>
            <a:pathLst>
              <a:path w="5969833" h="7946533">
                <a:moveTo>
                  <a:pt x="0" y="0"/>
                </a:moveTo>
                <a:lnTo>
                  <a:pt x="5969833" y="0"/>
                </a:lnTo>
                <a:lnTo>
                  <a:pt x="5969833" y="7946533"/>
                </a:lnTo>
                <a:lnTo>
                  <a:pt x="0" y="7946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1289467" y="1311767"/>
            <a:ext cx="5969833" cy="7946533"/>
          </a:xfrm>
          <a:custGeom>
            <a:avLst/>
            <a:gdLst/>
            <a:ahLst/>
            <a:cxnLst/>
            <a:rect l="l" t="t" r="r" b="b"/>
            <a:pathLst>
              <a:path w="5969833" h="7946533">
                <a:moveTo>
                  <a:pt x="0" y="0"/>
                </a:moveTo>
                <a:lnTo>
                  <a:pt x="5969833" y="0"/>
                </a:lnTo>
                <a:lnTo>
                  <a:pt x="5969833" y="7946533"/>
                </a:lnTo>
                <a:lnTo>
                  <a:pt x="0" y="7946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5983546" y="-73027"/>
            <a:ext cx="6320909" cy="110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28η Οκτωβρίου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7739" y="1028700"/>
            <a:ext cx="12073790" cy="8723314"/>
          </a:xfrm>
          <a:custGeom>
            <a:avLst/>
            <a:gdLst/>
            <a:ahLst/>
            <a:cxnLst/>
            <a:rect l="l" t="t" r="r" b="b"/>
            <a:pathLst>
              <a:path w="12073790" h="8723314">
                <a:moveTo>
                  <a:pt x="0" y="0"/>
                </a:moveTo>
                <a:lnTo>
                  <a:pt x="12073790" y="0"/>
                </a:lnTo>
                <a:lnTo>
                  <a:pt x="12073790" y="8723314"/>
                </a:lnTo>
                <a:lnTo>
                  <a:pt x="0" y="8723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5983546" y="-73027"/>
            <a:ext cx="6320909" cy="110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28η Οκτωβρίου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5589" y="1028700"/>
            <a:ext cx="11536822" cy="9258300"/>
          </a:xfrm>
          <a:custGeom>
            <a:avLst/>
            <a:gdLst/>
            <a:ahLst/>
            <a:cxnLst/>
            <a:rect l="l" t="t" r="r" b="b"/>
            <a:pathLst>
              <a:path w="11536822" h="9258300">
                <a:moveTo>
                  <a:pt x="0" y="0"/>
                </a:moveTo>
                <a:lnTo>
                  <a:pt x="11536822" y="0"/>
                </a:lnTo>
                <a:lnTo>
                  <a:pt x="1153682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6673988" y="-73027"/>
            <a:ext cx="5137011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Πολυτεχνείο</a:t>
            </a:r>
            <a:endParaRPr lang="en-US" sz="6499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127058" y="-1752076"/>
            <a:ext cx="8033884" cy="14540966"/>
          </a:xfrm>
          <a:custGeom>
            <a:avLst/>
            <a:gdLst/>
            <a:ahLst/>
            <a:cxnLst/>
            <a:rect l="l" t="t" r="r" b="b"/>
            <a:pathLst>
              <a:path w="8033884" h="14540966">
                <a:moveTo>
                  <a:pt x="0" y="0"/>
                </a:moveTo>
                <a:lnTo>
                  <a:pt x="8033884" y="0"/>
                </a:lnTo>
                <a:lnTo>
                  <a:pt x="8033884" y="14540966"/>
                </a:lnTo>
                <a:lnTo>
                  <a:pt x="0" y="1454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6673988" y="-73027"/>
            <a:ext cx="5060811" cy="110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Πολυτεχνείο</a:t>
            </a:r>
            <a:endParaRPr lang="en-US" sz="6499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5040" y="1028700"/>
            <a:ext cx="6955298" cy="9258300"/>
          </a:xfrm>
          <a:custGeom>
            <a:avLst/>
            <a:gdLst/>
            <a:ahLst/>
            <a:cxnLst/>
            <a:rect l="l" t="t" r="r" b="b"/>
            <a:pathLst>
              <a:path w="6955298" h="9258300">
                <a:moveTo>
                  <a:pt x="0" y="0"/>
                </a:moveTo>
                <a:lnTo>
                  <a:pt x="6955297" y="0"/>
                </a:lnTo>
                <a:lnTo>
                  <a:pt x="695529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598843" y="-73027"/>
            <a:ext cx="11090315" cy="110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Τα δικαιώματα των παιδιών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90866"/>
            <a:ext cx="6758345" cy="8996134"/>
          </a:xfrm>
          <a:custGeom>
            <a:avLst/>
            <a:gdLst/>
            <a:ahLst/>
            <a:cxnLst/>
            <a:rect l="l" t="t" r="r" b="b"/>
            <a:pathLst>
              <a:path w="6758345" h="8996134">
                <a:moveTo>
                  <a:pt x="0" y="0"/>
                </a:moveTo>
                <a:lnTo>
                  <a:pt x="6758345" y="0"/>
                </a:lnTo>
                <a:lnTo>
                  <a:pt x="6758345" y="8996134"/>
                </a:lnTo>
                <a:lnTo>
                  <a:pt x="0" y="899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5400000">
            <a:off x="8895860" y="2409761"/>
            <a:ext cx="8996134" cy="6758345"/>
          </a:xfrm>
          <a:custGeom>
            <a:avLst/>
            <a:gdLst/>
            <a:ahLst/>
            <a:cxnLst/>
            <a:rect l="l" t="t" r="r" b="b"/>
            <a:pathLst>
              <a:path w="8996134" h="6758345">
                <a:moveTo>
                  <a:pt x="0" y="0"/>
                </a:moveTo>
                <a:lnTo>
                  <a:pt x="8996134" y="0"/>
                </a:lnTo>
                <a:lnTo>
                  <a:pt x="8996134" y="6758345"/>
                </a:lnTo>
                <a:lnTo>
                  <a:pt x="0" y="6758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3598843" y="-73027"/>
            <a:ext cx="11090315" cy="110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Τα δικαιώματα των παιδιών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</Words>
  <Application>Microsoft Office PowerPoint</Application>
  <PresentationFormat>Προσαρμογή</PresentationFormat>
  <Paragraphs>13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Noto Sans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Φθινόπωρο</dc:title>
  <cp:lastModifiedBy>User</cp:lastModifiedBy>
  <cp:revision>6</cp:revision>
  <dcterms:created xsi:type="dcterms:W3CDTF">2006-08-16T00:00:00Z</dcterms:created>
  <dcterms:modified xsi:type="dcterms:W3CDTF">2026-02-05T12:55:22Z</dcterms:modified>
  <dc:identifier>DAG_KrkcSeE</dc:identifier>
</cp:coreProperties>
</file>