
<file path=[Content_Types].xml><?xml version="1.0" encoding="utf-8"?>
<Types xmlns="http://schemas.openxmlformats.org/package/2006/content-types">
  <Default Extension="jpeg" ContentType="image/jpeg"/>
  <Default Extension="jpg" ContentType="image/unknown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7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0E22E-B69A-4F0C-8336-40D048AFCA6F}" type="datetimeFigureOut">
              <a:rPr lang="el-GR" smtClean="0"/>
              <a:pPr/>
              <a:t>26/5/2024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B28AF-2F76-4034-9DF5-2BE0B7977DF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506487"/>
          </a:xfrm>
        </p:spPr>
        <p:txBody>
          <a:bodyPr>
            <a:normAutofit/>
          </a:bodyPr>
          <a:lstStyle/>
          <a:p>
            <a:r>
              <a:rPr lang="el-GR" sz="2000" dirty="0"/>
              <a:t>Εικόνες και συναισθήματα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152128"/>
          </a:xfrm>
        </p:spPr>
        <p:txBody>
          <a:bodyPr>
            <a:normAutofit fontScale="92500" lnSpcReduction="10000"/>
          </a:bodyPr>
          <a:lstStyle/>
          <a:p>
            <a:r>
              <a:rPr lang="el-GR" sz="2000" dirty="0"/>
              <a:t>Τα παιδιά παρατηρούν εικόνες με διάφορες συμπεριφορές και εκφράζουν απόψεις και συναισθήματα. Γνωριμία των παιδιών με βασικές μορφές ψηφιακής πληροφορίας και  </a:t>
            </a:r>
            <a:r>
              <a:rPr lang="el-GR" sz="2000" dirty="0" err="1"/>
              <a:t>εξοικοίωση</a:t>
            </a:r>
            <a:r>
              <a:rPr lang="el-GR" sz="2000" dirty="0"/>
              <a:t> με ψηφιακά εργαλεία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800" dirty="0"/>
              <a:t>Βλέποντας την εικόνα νιώθεις χαρά ή λύπη; Σύρε τη </a:t>
            </a:r>
            <a:r>
              <a:rPr lang="el-GR" sz="1800" dirty="0" err="1"/>
              <a:t>φατσούλα</a:t>
            </a:r>
            <a:r>
              <a:rPr lang="el-GR" sz="1800" dirty="0"/>
              <a:t> αν νιώθεις χαρά και τον κεραυνό αν νιώθεις λύπη.</a:t>
            </a:r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47764" y="1772816"/>
            <a:ext cx="2857500" cy="1882353"/>
          </a:xfrm>
          <a:ln w="0">
            <a:solidFill>
              <a:schemeClr val="accent1">
                <a:shade val="15000"/>
              </a:schemeClr>
            </a:solidFill>
          </a:ln>
        </p:spPr>
      </p:pic>
      <p:sp>
        <p:nvSpPr>
          <p:cNvPr id="3" name="Γελαστό πρόσωπο 2">
            <a:extLst>
              <a:ext uri="{FF2B5EF4-FFF2-40B4-BE49-F238E27FC236}">
                <a16:creationId xmlns:a16="http://schemas.microsoft.com/office/drawing/2014/main" id="{427C9AD1-FE48-ABBA-A893-F3C29E4773BA}"/>
              </a:ext>
            </a:extLst>
          </p:cNvPr>
          <p:cNvSpPr/>
          <p:nvPr/>
        </p:nvSpPr>
        <p:spPr>
          <a:xfrm>
            <a:off x="2987824" y="4725144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Κεραυνός 4">
            <a:extLst>
              <a:ext uri="{FF2B5EF4-FFF2-40B4-BE49-F238E27FC236}">
                <a16:creationId xmlns:a16="http://schemas.microsoft.com/office/drawing/2014/main" id="{C6950E85-1CEB-A57B-02BF-925A54D2AAFF}"/>
              </a:ext>
            </a:extLst>
          </p:cNvPr>
          <p:cNvSpPr/>
          <p:nvPr/>
        </p:nvSpPr>
        <p:spPr>
          <a:xfrm>
            <a:off x="5148064" y="4869160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/>
          </a:bodyPr>
          <a:lstStyle/>
          <a:p>
            <a:r>
              <a:rPr lang="el-GR" sz="1400" dirty="0"/>
              <a:t>Πιστεύετε ότι πονάει που του τραβούν τα μαλλιά;</a:t>
            </a:r>
          </a:p>
        </p:txBody>
      </p:sp>
      <p:pic>
        <p:nvPicPr>
          <p:cNvPr id="4" name="3 - Θέση περιεχομένου" descr="sholikos_ekfovismo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1"/>
            <a:ext cx="5177549" cy="3052936"/>
          </a:xfrm>
        </p:spPr>
      </p:pic>
      <p:sp>
        <p:nvSpPr>
          <p:cNvPr id="6" name="Κορδέλα: Καμπύλη με κλίση προς τα κάτω 5">
            <a:extLst>
              <a:ext uri="{FF2B5EF4-FFF2-40B4-BE49-F238E27FC236}">
                <a16:creationId xmlns:a16="http://schemas.microsoft.com/office/drawing/2014/main" id="{8E3E51CF-6871-6601-2366-6DBCEE936CCB}"/>
              </a:ext>
            </a:extLst>
          </p:cNvPr>
          <p:cNvSpPr/>
          <p:nvPr/>
        </p:nvSpPr>
        <p:spPr>
          <a:xfrm>
            <a:off x="2411760" y="5128594"/>
            <a:ext cx="1216152" cy="758952"/>
          </a:xfrm>
          <a:prstGeom prst="ellipseRibb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ΝΑΙ</a:t>
            </a:r>
          </a:p>
        </p:txBody>
      </p:sp>
      <p:sp>
        <p:nvSpPr>
          <p:cNvPr id="7" name="Κορδέλα: Καμπύλη με κλίση προς τα κάτω 6">
            <a:extLst>
              <a:ext uri="{FF2B5EF4-FFF2-40B4-BE49-F238E27FC236}">
                <a16:creationId xmlns:a16="http://schemas.microsoft.com/office/drawing/2014/main" id="{B81BD638-939B-FE63-61E7-DB86349E7548}"/>
              </a:ext>
            </a:extLst>
          </p:cNvPr>
          <p:cNvSpPr/>
          <p:nvPr/>
        </p:nvSpPr>
        <p:spPr>
          <a:xfrm>
            <a:off x="5436096" y="5257799"/>
            <a:ext cx="1216152" cy="946377"/>
          </a:xfrm>
          <a:prstGeom prst="ellipseRibb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ΟΧΙ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400" dirty="0"/>
              <a:t>Πιστεύετε ότι το κοροϊδεύουν ή παίζουν κρυφτό; Αν νομίζεις ότι παίζουν κρυφτό σύρε την καρδούλα. Αν το κοροϊδεύουν σύρε  το συννεφάκι</a:t>
            </a:r>
          </a:p>
        </p:txBody>
      </p:sp>
      <p:pic>
        <p:nvPicPr>
          <p:cNvPr id="4" name="3 - Θέση περιεχομένου" descr="via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600201"/>
            <a:ext cx="5688632" cy="3268959"/>
          </a:xfrm>
        </p:spPr>
      </p:pic>
      <p:sp>
        <p:nvSpPr>
          <p:cNvPr id="3" name="Καρδιά 2">
            <a:extLst>
              <a:ext uri="{FF2B5EF4-FFF2-40B4-BE49-F238E27FC236}">
                <a16:creationId xmlns:a16="http://schemas.microsoft.com/office/drawing/2014/main" id="{71A92872-20F6-9A89-29C2-882AB1727EAA}"/>
              </a:ext>
            </a:extLst>
          </p:cNvPr>
          <p:cNvSpPr/>
          <p:nvPr/>
        </p:nvSpPr>
        <p:spPr>
          <a:xfrm>
            <a:off x="3657600" y="5157192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Σύννεφο 4">
            <a:hlinkHover r:id="" action="ppaction://noaction" highlightClick="1"/>
            <a:extLst>
              <a:ext uri="{FF2B5EF4-FFF2-40B4-BE49-F238E27FC236}">
                <a16:creationId xmlns:a16="http://schemas.microsoft.com/office/drawing/2014/main" id="{5CFA0D13-21F3-EBC6-16D6-B99175EA45CF}"/>
              </a:ext>
            </a:extLst>
          </p:cNvPr>
          <p:cNvSpPr/>
          <p:nvPr/>
        </p:nvSpPr>
        <p:spPr>
          <a:xfrm>
            <a:off x="5148064" y="5257799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600" dirty="0"/>
              <a:t>Σύρε το αστεράκι στην εικόνα που σε κάνει να νιώθεις χαρούμενος.</a:t>
            </a:r>
          </a:p>
        </p:txBody>
      </p:sp>
      <p:pic>
        <p:nvPicPr>
          <p:cNvPr id="4" name="3 - Θέση περιεχομένου" descr="sibling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71525" y="1681956"/>
            <a:ext cx="3671295" cy="2107084"/>
          </a:xfrm>
        </p:spPr>
      </p:pic>
      <p:pic>
        <p:nvPicPr>
          <p:cNvPr id="3" name="3 - Θέση περιεχομένου" descr="psixologiki-via-sta-paidia.jpg">
            <a:extLst>
              <a:ext uri="{FF2B5EF4-FFF2-40B4-BE49-F238E27FC236}">
                <a16:creationId xmlns:a16="http://schemas.microsoft.com/office/drawing/2014/main" id="{4D6EBF1A-D118-0A81-D6DB-D08D89A3D51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681956"/>
            <a:ext cx="3314401" cy="2107084"/>
          </a:xfrm>
          <a:prstGeom prst="rect">
            <a:avLst/>
          </a:prstGeom>
        </p:spPr>
      </p:pic>
      <p:sp>
        <p:nvSpPr>
          <p:cNvPr id="6" name="Αστέρι: 6 ακτίνες 5">
            <a:extLst>
              <a:ext uri="{FF2B5EF4-FFF2-40B4-BE49-F238E27FC236}">
                <a16:creationId xmlns:a16="http://schemas.microsoft.com/office/drawing/2014/main" id="{7275DB7E-0DD3-41FB-AD1C-A1A61B6DF560}"/>
              </a:ext>
            </a:extLst>
          </p:cNvPr>
          <p:cNvSpPr/>
          <p:nvPr/>
        </p:nvSpPr>
        <p:spPr>
          <a:xfrm>
            <a:off x="3698102" y="4509120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 -0.067 -0.046 -0.125 -0.113 -0.129 C -0.177 -0.134 -0.237 -0.089 -0.241 -0.024 C -0.246 0.036 -0.204 0.092 -0.144 0.096 C -0.089 0.099 -0.037 0.062 -0.033 0.006 C -0.029 -0.045 -0.064 -0.093 -0.115 -0.097 C -0.162 -0.1 -0.206 -0.069 -0.209 -0.022 C -0.212 0.02 -0.184 0.061 -0.142 0.063 C -0.104 0.066 -0.068 0.042 -0.065 0.004 C -0.063 -0.03 -0.084 -0.063 -0.117 -0.065 C -0.146 -0.067 -0.175 -0.049 -0.177 -0.02 C -0.179 0.005 -0.164 0.029 -0.14 0.031 C -0.12 0.033 -0.099 0.022 -0.098 0.002 C -0.096 -0.014 -0.104 -0.031 -0.119 -0.033 C -0.131 -0.033 -0.143 -0.029 -0.145 -0.018 C -0.146 -0.011 -0.144 -0.004 -0.138 -0.001 C -0.135 0 -0.133 0 -0.13 -0.001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4557CE-6DB9-9C0B-AC25-BCDFADAF9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el-GR" sz="2800" dirty="0"/>
              <a:t>Νιώθουν χαρά ή λύπη</a:t>
            </a:r>
            <a:br>
              <a:rPr lang="el-GR" sz="2800" dirty="0"/>
            </a:br>
            <a:r>
              <a:rPr lang="el-GR" sz="3600" b="1" dirty="0">
                <a:hlinkClick r:id="" action="ppaction://hlinkshowjump?jump=nextslide"/>
              </a:rPr>
              <a:t>Χ</a:t>
            </a:r>
            <a:r>
              <a:rPr lang="el-GR" sz="2800" dirty="0">
                <a:hlinkClick r:id="" action="ppaction://hlinkshowjump?jump=nextslide"/>
              </a:rPr>
              <a:t>αρά</a:t>
            </a:r>
            <a:r>
              <a:rPr lang="el-GR" sz="2800" dirty="0"/>
              <a:t> </a:t>
            </a:r>
            <a:br>
              <a:rPr lang="el-GR" sz="2800" dirty="0"/>
            </a:br>
            <a:r>
              <a:rPr lang="el-GR" sz="4000" b="1" dirty="0">
                <a:hlinkClick r:id="" action="ppaction://hlinkshowjump?jump=lastslide"/>
              </a:rPr>
              <a:t>Λ</a:t>
            </a:r>
            <a:r>
              <a:rPr lang="el-GR" sz="2800" dirty="0">
                <a:hlinkClick r:id="" action="ppaction://hlinkshowjump?jump=lastslide"/>
              </a:rPr>
              <a:t>ύπη</a:t>
            </a:r>
            <a:endParaRPr lang="el-GR" sz="2800" dirty="0"/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6E063909-57D3-7279-9662-2F782EC0DA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2046548"/>
            <a:ext cx="2946122" cy="27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31B317-8854-4D97-30C4-5C2BC02949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492896"/>
            <a:ext cx="2771775" cy="203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C4FB09-F495-E869-D268-7D138C0C8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Σωστό</a:t>
            </a:r>
          </a:p>
        </p:txBody>
      </p:sp>
      <p:pic>
        <p:nvPicPr>
          <p:cNvPr id="4" name="minecraft-calm-sound-effect-46382">
            <a:hlinkClick r:id="" action="ppaction://media"/>
            <a:extLst>
              <a:ext uri="{FF2B5EF4-FFF2-40B4-BE49-F238E27FC236}">
                <a16:creationId xmlns:a16="http://schemas.microsoft.com/office/drawing/2014/main" id="{CCBDE420-23E5-DAFB-1B15-F043A5C97A1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7525" y="31845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2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EAAF89-89C0-6BF3-CAF9-67A82350D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Λάθος</a:t>
            </a:r>
          </a:p>
        </p:txBody>
      </p:sp>
      <p:pic>
        <p:nvPicPr>
          <p:cNvPr id="3" name="negative_beeps-6008">
            <a:hlinkClick r:id="" action="ppaction://media"/>
            <a:extLst>
              <a:ext uri="{FF2B5EF4-FFF2-40B4-BE49-F238E27FC236}">
                <a16:creationId xmlns:a16="http://schemas.microsoft.com/office/drawing/2014/main" id="{2ADF87A7-6F63-AA43-DB74-6E71FF9BACB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7525" y="31845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49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9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106</Words>
  <Application>Microsoft Office PowerPoint</Application>
  <PresentationFormat>Προβολή στην οθόνη (4:3)</PresentationFormat>
  <Paragraphs>11</Paragraphs>
  <Slides>8</Slides>
  <Notes>0</Notes>
  <HiddenSlides>0</HiddenSlides>
  <MMClips>2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</vt:lpstr>
      <vt:lpstr>Calibri</vt:lpstr>
      <vt:lpstr>Θέμα του Office</vt:lpstr>
      <vt:lpstr>Εικόνες και συναισθήματα </vt:lpstr>
      <vt:lpstr>Βλέποντας την εικόνα νιώθεις χαρά ή λύπη; Σύρε τη φατσούλα αν νιώθεις χαρά και τον κεραυνό αν νιώθεις λύπη.</vt:lpstr>
      <vt:lpstr>Πιστεύετε ότι πονάει που του τραβούν τα μαλλιά;</vt:lpstr>
      <vt:lpstr>Πιστεύετε ότι το κοροϊδεύουν ή παίζουν κρυφτό; Αν νομίζεις ότι παίζουν κρυφτό σύρε την καρδούλα. Αν το κοροϊδεύουν σύρε  το συννεφάκι</vt:lpstr>
      <vt:lpstr>Σύρε το αστεράκι στην εικόνα που σε κάνει να νιώθεις χαρούμενος.</vt:lpstr>
      <vt:lpstr>Νιώθουν χαρά ή λύπη Χαρά  Λύπη</vt:lpstr>
      <vt:lpstr>Σωστό</vt:lpstr>
      <vt:lpstr>Λάθος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Σχέδιο δράσης-Σχέσεις μεταξύ μαθητών</dc:title>
  <dc:creator>ΔΣ ΑΡΙΟΣ</dc:creator>
  <cp:lastModifiedBy>ΓΩΓΩ ΝΤΟΥΛΗ</cp:lastModifiedBy>
  <cp:revision>9</cp:revision>
  <dcterms:created xsi:type="dcterms:W3CDTF">2024-05-20T09:39:21Z</dcterms:created>
  <dcterms:modified xsi:type="dcterms:W3CDTF">2024-05-26T09:09:29Z</dcterms:modified>
</cp:coreProperties>
</file>