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1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D078FBA1-5405-44BF-9C64-CE2908F8DE3E}" type="datetimeFigureOut">
              <a:rPr lang="el-GR" smtClean="0"/>
              <a:t>11/1/2026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4DC4FC0-02EB-4667-9197-81F20E1FBDA2}"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078FBA1-5405-44BF-9C64-CE2908F8DE3E}" type="datetimeFigureOut">
              <a:rPr lang="el-GR" smtClean="0"/>
              <a:t>11/1/2026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4DC4FC0-02EB-4667-9197-81F20E1FBDA2}"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078FBA1-5405-44BF-9C64-CE2908F8DE3E}" type="datetimeFigureOut">
              <a:rPr lang="el-GR" smtClean="0"/>
              <a:t>11/1/2026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4DC4FC0-02EB-4667-9197-81F20E1FBDA2}"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078FBA1-5405-44BF-9C64-CE2908F8DE3E}" type="datetimeFigureOut">
              <a:rPr lang="el-GR" smtClean="0"/>
              <a:t>11/1/2026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4DC4FC0-02EB-4667-9197-81F20E1FBDA2}"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078FBA1-5405-44BF-9C64-CE2908F8DE3E}" type="datetimeFigureOut">
              <a:rPr lang="el-GR" smtClean="0"/>
              <a:t>11/1/2026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4DC4FC0-02EB-4667-9197-81F20E1FBDA2}"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D078FBA1-5405-44BF-9C64-CE2908F8DE3E}" type="datetimeFigureOut">
              <a:rPr lang="el-GR" smtClean="0"/>
              <a:t>11/1/2026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4DC4FC0-02EB-4667-9197-81F20E1FBDA2}"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D078FBA1-5405-44BF-9C64-CE2908F8DE3E}" type="datetimeFigureOut">
              <a:rPr lang="el-GR" smtClean="0"/>
              <a:t>11/1/2026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A4DC4FC0-02EB-4667-9197-81F20E1FBDA2}"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D078FBA1-5405-44BF-9C64-CE2908F8DE3E}" type="datetimeFigureOut">
              <a:rPr lang="el-GR" smtClean="0"/>
              <a:t>11/1/2026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A4DC4FC0-02EB-4667-9197-81F20E1FBDA2}"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078FBA1-5405-44BF-9C64-CE2908F8DE3E}" type="datetimeFigureOut">
              <a:rPr lang="el-GR" smtClean="0"/>
              <a:t>11/1/2026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A4DC4FC0-02EB-4667-9197-81F20E1FBDA2}"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078FBA1-5405-44BF-9C64-CE2908F8DE3E}" type="datetimeFigureOut">
              <a:rPr lang="el-GR" smtClean="0"/>
              <a:t>11/1/2026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4DC4FC0-02EB-4667-9197-81F20E1FBDA2}"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078FBA1-5405-44BF-9C64-CE2908F8DE3E}" type="datetimeFigureOut">
              <a:rPr lang="el-GR" smtClean="0"/>
              <a:t>11/1/2026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4DC4FC0-02EB-4667-9197-81F20E1FBDA2}"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8FBA1-5405-44BF-9C64-CE2908F8DE3E}" type="datetimeFigureOut">
              <a:rPr lang="el-GR" smtClean="0"/>
              <a:t>11/1/2026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DC4FC0-02EB-4667-9197-81F20E1FBDA2}"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Στιγμιότυπο οθόνης 2026-01-11 211412.png"/>
          <p:cNvPicPr>
            <a:picLocks noChangeAspect="1"/>
          </p:cNvPicPr>
          <p:nvPr/>
        </p:nvPicPr>
        <p:blipFill>
          <a:blip r:embed="rId2" cstate="print"/>
          <a:stretch>
            <a:fillRect/>
          </a:stretch>
        </p:blipFill>
        <p:spPr>
          <a:xfrm>
            <a:off x="428596" y="1857364"/>
            <a:ext cx="8405589" cy="4801016"/>
          </a:xfrm>
          <a:prstGeom prst="rect">
            <a:avLst/>
          </a:prstGeom>
        </p:spPr>
      </p:pic>
      <p:sp>
        <p:nvSpPr>
          <p:cNvPr id="2" name="1 - Τίτλος"/>
          <p:cNvSpPr>
            <a:spLocks noGrp="1"/>
          </p:cNvSpPr>
          <p:nvPr>
            <p:ph type="ctrTitle"/>
          </p:nvPr>
        </p:nvSpPr>
        <p:spPr>
          <a:xfrm>
            <a:off x="428596" y="142853"/>
            <a:ext cx="8029604" cy="2071701"/>
          </a:xfrm>
        </p:spPr>
        <p:txBody>
          <a:bodyPr>
            <a:normAutofit fontScale="90000"/>
          </a:bodyPr>
          <a:lstStyle/>
          <a:p>
            <a:r>
              <a:rPr lang="el-GR" sz="1800" b="1" dirty="0" smtClean="0"/>
              <a:t>1</a:t>
            </a:r>
            <a:r>
              <a:rPr lang="el-GR" b="1" dirty="0" smtClean="0"/>
              <a:t>. </a:t>
            </a:r>
            <a:r>
              <a:rPr lang="el-GR" sz="1800" b="1" dirty="0" smtClean="0"/>
              <a:t>Γνωρίστε το Κουνελάκι (Ποιος είμαι;)</a:t>
            </a:r>
            <a:br>
              <a:rPr lang="el-GR" sz="1800" b="1" dirty="0" smtClean="0"/>
            </a:br>
            <a:r>
              <a:rPr lang="el-GR" sz="1800" b="1" dirty="0" smtClean="0"/>
              <a:t>Τι βλέπουμε:</a:t>
            </a:r>
            <a:r>
              <a:rPr lang="el-GR" sz="1800" dirty="0" smtClean="0"/>
              <a:t> Έχει </a:t>
            </a:r>
            <a:r>
              <a:rPr lang="el-GR" sz="1800" b="1" dirty="0" smtClean="0"/>
              <a:t>μακριά αυτιά</a:t>
            </a:r>
            <a:r>
              <a:rPr lang="el-GR" sz="1800" dirty="0" smtClean="0"/>
              <a:t> για να ακούει τα πάντα και μια </a:t>
            </a:r>
            <a:r>
              <a:rPr lang="el-GR" sz="1800" b="1" dirty="0" smtClean="0"/>
              <a:t>μικρή φουντωτή ουρά</a:t>
            </a:r>
            <a:r>
              <a:rPr lang="el-GR" sz="1800" dirty="0" smtClean="0"/>
              <a:t>.</a:t>
            </a:r>
            <a:br>
              <a:rPr lang="el-GR" sz="1800" dirty="0" smtClean="0"/>
            </a:br>
            <a:r>
              <a:rPr lang="el-GR" sz="1800" b="1" dirty="0" smtClean="0"/>
              <a:t>Το σώμα του:</a:t>
            </a:r>
            <a:r>
              <a:rPr lang="el-GR" sz="1800" dirty="0" smtClean="0"/>
              <a:t> Είναι καλυμμένο με πολύ απαλό τρίχωμα (άσπρο, καφέ, γκρι ή μαύρο).</a:t>
            </a:r>
            <a:br>
              <a:rPr lang="el-GR" sz="1800" dirty="0" smtClean="0"/>
            </a:br>
            <a:r>
              <a:rPr lang="el-GR" sz="1800" b="1" dirty="0" smtClean="0"/>
              <a:t>Η μύτη του:</a:t>
            </a:r>
            <a:r>
              <a:rPr lang="el-GR" sz="1800" dirty="0" smtClean="0"/>
              <a:t> Κουνιέται συνέχεια! Ξέρετε γιατί; Γιατί προσπαθεί να μυρίσει αν υπάρχει κίνδυνος ή φαγητό κοντά!</a:t>
            </a:r>
            <a:br>
              <a:rPr lang="el-GR" sz="1800" dirty="0" smtClean="0"/>
            </a:br>
            <a:r>
              <a:rPr lang="el-GR" sz="1800" b="1" dirty="0" smtClean="0"/>
              <a:t>Ερώτηση:</a:t>
            </a:r>
            <a:r>
              <a:rPr lang="el-GR" sz="1800" dirty="0" smtClean="0"/>
              <a:t> </a:t>
            </a:r>
            <a:r>
              <a:rPr lang="el-GR" sz="1800" i="1" dirty="0" smtClean="0"/>
              <a:t>Πώς κάνουν τα κουνελάκια με τη μύτη τους; Μπορείτε να την κουνήσετε κι εσείς;</a:t>
            </a:r>
            <a:r>
              <a:rPr lang="el-GR" dirty="0" smtClean="0"/>
              <a:t/>
            </a:r>
            <a:br>
              <a:rPr lang="el-GR" dirty="0" smtClean="0"/>
            </a:br>
            <a:endParaRPr lang="el-GR" dirty="0"/>
          </a:p>
        </p:txBody>
      </p:sp>
      <p:sp>
        <p:nvSpPr>
          <p:cNvPr id="3" name="2 - Υπότιτλος"/>
          <p:cNvSpPr>
            <a:spLocks noGrp="1"/>
          </p:cNvSpPr>
          <p:nvPr>
            <p:ph type="subTitle" idx="1"/>
          </p:nvPr>
        </p:nvSpPr>
        <p:spPr/>
        <p:txBody>
          <a:bodyPr/>
          <a:lstStyle/>
          <a:p>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Στιγμιότυπο οθόνης 2026-01-11 211447.png"/>
          <p:cNvPicPr>
            <a:picLocks noChangeAspect="1"/>
          </p:cNvPicPr>
          <p:nvPr/>
        </p:nvPicPr>
        <p:blipFill>
          <a:blip r:embed="rId2" cstate="print"/>
          <a:stretch>
            <a:fillRect/>
          </a:stretch>
        </p:blipFill>
        <p:spPr>
          <a:xfrm>
            <a:off x="357158" y="1643050"/>
            <a:ext cx="8428451" cy="4778154"/>
          </a:xfrm>
          <a:prstGeom prst="rect">
            <a:avLst/>
          </a:prstGeom>
        </p:spPr>
      </p:pic>
      <p:sp>
        <p:nvSpPr>
          <p:cNvPr id="2" name="1 - Τίτλος"/>
          <p:cNvSpPr>
            <a:spLocks noGrp="1"/>
          </p:cNvSpPr>
          <p:nvPr>
            <p:ph type="title"/>
          </p:nvPr>
        </p:nvSpPr>
        <p:spPr/>
        <p:txBody>
          <a:bodyPr>
            <a:normAutofit fontScale="90000"/>
          </a:bodyPr>
          <a:lstStyle/>
          <a:p>
            <a:r>
              <a:rPr lang="el-GR" sz="1600" b="1" dirty="0" smtClean="0"/>
              <a:t>2. Πού μένει το Κουνέλι; (Το σπίτι του)</a:t>
            </a:r>
            <a:br>
              <a:rPr lang="el-GR" sz="1600" b="1" dirty="0" smtClean="0"/>
            </a:br>
            <a:r>
              <a:rPr lang="el-GR" sz="1600" b="1" dirty="0" smtClean="0"/>
              <a:t>Στη φύση:</a:t>
            </a:r>
            <a:r>
              <a:rPr lang="el-GR" sz="1600" dirty="0" smtClean="0"/>
              <a:t> Τα κουνέλια σκάβουν τρύπες στο χώμα που λέγονται </a:t>
            </a:r>
            <a:r>
              <a:rPr lang="el-GR" sz="1600" b="1" dirty="0" smtClean="0"/>
              <a:t>λαγούμια</a:t>
            </a:r>
            <a:r>
              <a:rPr lang="el-GR" sz="1600" dirty="0" smtClean="0"/>
              <a:t>. Εκεί μέσα είναι προστατευμένα από το κρύο και τους εχθρούς.</a:t>
            </a:r>
            <a:br>
              <a:rPr lang="el-GR" sz="1600" dirty="0" smtClean="0"/>
            </a:br>
            <a:r>
              <a:rPr lang="el-GR" sz="1600" b="1" dirty="0" smtClean="0"/>
              <a:t>Στο σπίτι:</a:t>
            </a:r>
            <a:r>
              <a:rPr lang="el-GR" sz="1600" dirty="0" smtClean="0"/>
              <a:t> Πολλά κουνελάκια ζουν μαζί μας ως κατοικίδια σε ειδικά άνετα κλουβάκια ή ελεύθερα στο σπίτι.</a:t>
            </a:r>
            <a:br>
              <a:rPr lang="el-GR" sz="1600" dirty="0" smtClean="0"/>
            </a:br>
            <a:endParaRPr lang="el-GR"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Στιγμιότυπο οθόνης 2026-01-11 211520.png"/>
          <p:cNvPicPr>
            <a:picLocks noChangeAspect="1"/>
          </p:cNvPicPr>
          <p:nvPr/>
        </p:nvPicPr>
        <p:blipFill>
          <a:blip r:embed="rId2" cstate="print"/>
          <a:stretch>
            <a:fillRect/>
          </a:stretch>
        </p:blipFill>
        <p:spPr>
          <a:xfrm>
            <a:off x="357158" y="1643050"/>
            <a:ext cx="8359865" cy="4785775"/>
          </a:xfrm>
          <a:prstGeom prst="rect">
            <a:avLst/>
          </a:prstGeom>
        </p:spPr>
      </p:pic>
      <p:sp>
        <p:nvSpPr>
          <p:cNvPr id="2" name="1 - Τίτλος"/>
          <p:cNvSpPr>
            <a:spLocks noGrp="1"/>
          </p:cNvSpPr>
          <p:nvPr>
            <p:ph type="title"/>
          </p:nvPr>
        </p:nvSpPr>
        <p:spPr>
          <a:xfrm>
            <a:off x="457200" y="274638"/>
            <a:ext cx="8229600" cy="1511288"/>
          </a:xfrm>
        </p:spPr>
        <p:txBody>
          <a:bodyPr>
            <a:normAutofit fontScale="90000"/>
          </a:bodyPr>
          <a:lstStyle/>
          <a:p>
            <a:r>
              <a:rPr lang="el-GR" sz="1600" b="1" dirty="0" smtClean="0"/>
              <a:t>3. Τι περιλαμβάνει το μενού; (Φαγητό)</a:t>
            </a:r>
            <a:br>
              <a:rPr lang="el-GR" sz="1600" b="1" dirty="0" smtClean="0"/>
            </a:br>
            <a:r>
              <a:rPr lang="el-GR" sz="1600" dirty="0" smtClean="0"/>
              <a:t>Τα κουνέλια είναι </a:t>
            </a:r>
            <a:r>
              <a:rPr lang="el-GR" sz="1600" b="1" dirty="0" smtClean="0"/>
              <a:t>φυτοφάγα</a:t>
            </a:r>
            <a:r>
              <a:rPr lang="el-GR" sz="1600" dirty="0" smtClean="0"/>
              <a:t>. Αυτό σημαίνει ότι δεν τρώνε ποτέ κρέας!</a:t>
            </a:r>
            <a:br>
              <a:rPr lang="el-GR" sz="1600" dirty="0" smtClean="0"/>
            </a:br>
            <a:r>
              <a:rPr lang="el-GR" sz="1600" b="1" dirty="0" smtClean="0"/>
              <a:t>Αγαπημένα φαγητά:</a:t>
            </a:r>
            <a:r>
              <a:rPr lang="el-GR" sz="1600" dirty="0" smtClean="0"/>
              <a:t> * Φρέσκο χόρτο και σανό (πολύ σημαντικό για τα δόντια τους).</a:t>
            </a:r>
            <a:br>
              <a:rPr lang="el-GR" sz="1600" dirty="0" smtClean="0"/>
            </a:br>
            <a:r>
              <a:rPr lang="el-GR" sz="1600" dirty="0" smtClean="0"/>
              <a:t>Καρότα (το γλυκό τους!).</a:t>
            </a:r>
            <a:br>
              <a:rPr lang="el-GR" sz="1600" dirty="0" smtClean="0"/>
            </a:br>
            <a:r>
              <a:rPr lang="el-GR" sz="1600" dirty="0" smtClean="0"/>
              <a:t>Πράσινα φυλλώδη λαχανικά (μαρούλι, αντίδια).</a:t>
            </a:r>
            <a:br>
              <a:rPr lang="el-GR" sz="1600" dirty="0" smtClean="0"/>
            </a:br>
            <a:r>
              <a:rPr lang="el-GR" sz="1600" b="1" dirty="0" smtClean="0"/>
              <a:t>Ήξερες ότι:</a:t>
            </a:r>
            <a:r>
              <a:rPr lang="el-GR" sz="1600" dirty="0" smtClean="0"/>
              <a:t> Τα δόντια του κουνελιού δεν σταματούν ποτέ να μεγαλώνουν; Γι' αυτό πρέπει να μασάνε συνέχεια ξυλάκια και χόρτα!</a:t>
            </a:r>
            <a:br>
              <a:rPr lang="el-GR" sz="1600" dirty="0" smtClean="0"/>
            </a:br>
            <a:endParaRPr lang="el-GR"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Στιγμιότυπο οθόνης 2026-01-11 211559.png"/>
          <p:cNvPicPr>
            <a:picLocks noChangeAspect="1"/>
          </p:cNvPicPr>
          <p:nvPr/>
        </p:nvPicPr>
        <p:blipFill>
          <a:blip r:embed="rId2" cstate="print"/>
          <a:stretch>
            <a:fillRect/>
          </a:stretch>
        </p:blipFill>
        <p:spPr>
          <a:xfrm>
            <a:off x="142844" y="1714488"/>
            <a:ext cx="8885691" cy="4778154"/>
          </a:xfrm>
          <a:prstGeom prst="rect">
            <a:avLst/>
          </a:prstGeom>
        </p:spPr>
      </p:pic>
      <p:sp>
        <p:nvSpPr>
          <p:cNvPr id="2" name="1 - Τίτλος"/>
          <p:cNvSpPr>
            <a:spLocks noGrp="1"/>
          </p:cNvSpPr>
          <p:nvPr>
            <p:ph type="title"/>
          </p:nvPr>
        </p:nvSpPr>
        <p:spPr/>
        <p:txBody>
          <a:bodyPr>
            <a:normAutofit fontScale="90000"/>
          </a:bodyPr>
          <a:lstStyle/>
          <a:p>
            <a:r>
              <a:rPr lang="el-GR" sz="1600" b="1" dirty="0" smtClean="0"/>
              <a:t>4. Η Οικογένεια (Ο Κύκλος της Ζωής)</a:t>
            </a:r>
            <a:br>
              <a:rPr lang="el-GR" sz="1600" b="1" dirty="0" smtClean="0"/>
            </a:br>
            <a:r>
              <a:rPr lang="el-GR" sz="1600" dirty="0" smtClean="0"/>
              <a:t>Τα μωρά κουνελάκια λέγονται </a:t>
            </a:r>
            <a:r>
              <a:rPr lang="el-GR" sz="1600" b="1" dirty="0" smtClean="0"/>
              <a:t>κουνελάκια</a:t>
            </a:r>
            <a:r>
              <a:rPr lang="el-GR" sz="1600" dirty="0" smtClean="0"/>
              <a:t> (ή "</a:t>
            </a:r>
            <a:r>
              <a:rPr lang="el-GR" sz="1600" dirty="0" err="1" smtClean="0"/>
              <a:t>kittens</a:t>
            </a:r>
            <a:r>
              <a:rPr lang="el-GR" sz="1600" dirty="0" smtClean="0"/>
              <a:t>" στα αγγλικά).</a:t>
            </a:r>
            <a:br>
              <a:rPr lang="el-GR" sz="1600" dirty="0" smtClean="0"/>
            </a:br>
            <a:r>
              <a:rPr lang="el-GR" sz="1600" dirty="0" smtClean="0"/>
              <a:t>Όταν γεννιούνται, δεν έχουν καθόλου τρίχωμα και έχουν κλειστά τα μάτια τους.</a:t>
            </a:r>
            <a:br>
              <a:rPr lang="el-GR" sz="1600" dirty="0" smtClean="0"/>
            </a:br>
            <a:r>
              <a:rPr lang="el-GR" sz="1600" dirty="0" smtClean="0"/>
              <a:t>Η μαμά τα προσέχει στη φωλιά μέχρι να δυναμώσουν και να βγουν να τρέξουν.</a:t>
            </a:r>
            <a:br>
              <a:rPr lang="el-GR" sz="1600" dirty="0" smtClean="0"/>
            </a:br>
            <a:endParaRPr lang="el-GR"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Στιγμιότυπο οθόνης 2026-01-11 211629.png"/>
          <p:cNvPicPr>
            <a:picLocks noChangeAspect="1"/>
          </p:cNvPicPr>
          <p:nvPr/>
        </p:nvPicPr>
        <p:blipFill>
          <a:blip r:embed="rId2" cstate="print"/>
          <a:stretch>
            <a:fillRect/>
          </a:stretch>
        </p:blipFill>
        <p:spPr>
          <a:xfrm>
            <a:off x="142844" y="1785926"/>
            <a:ext cx="8817105" cy="4816258"/>
          </a:xfrm>
          <a:prstGeom prst="rect">
            <a:avLst/>
          </a:prstGeom>
        </p:spPr>
      </p:pic>
      <p:sp>
        <p:nvSpPr>
          <p:cNvPr id="2" name="1 - Τίτλος"/>
          <p:cNvSpPr>
            <a:spLocks noGrp="1"/>
          </p:cNvSpPr>
          <p:nvPr>
            <p:ph type="title"/>
          </p:nvPr>
        </p:nvSpPr>
        <p:spPr>
          <a:xfrm>
            <a:off x="457200" y="274638"/>
            <a:ext cx="8229600" cy="1582726"/>
          </a:xfrm>
        </p:spPr>
        <p:txBody>
          <a:bodyPr>
            <a:normAutofit fontScale="90000"/>
          </a:bodyPr>
          <a:lstStyle/>
          <a:p>
            <a:r>
              <a:rPr lang="el-GR" sz="1600" b="1" dirty="0" smtClean="0"/>
              <a:t>5. Πώς επικοινωνεί; (Η "γλώσσα" του σώματος)</a:t>
            </a:r>
            <a:br>
              <a:rPr lang="el-GR" sz="1600" b="1" dirty="0" smtClean="0"/>
            </a:br>
            <a:r>
              <a:rPr lang="el-GR" sz="1600" b="1" dirty="0" smtClean="0"/>
              <a:t>Όταν είναι χαρούμενο:</a:t>
            </a:r>
            <a:r>
              <a:rPr lang="el-GR" sz="1600" dirty="0" smtClean="0"/>
              <a:t> Κάνει μεγάλα άλματα στον αέρα και στρίβει το σώμα του (αυτό λέγεται "</a:t>
            </a:r>
            <a:r>
              <a:rPr lang="el-GR" sz="1600" dirty="0" err="1" smtClean="0"/>
              <a:t>binky</a:t>
            </a:r>
            <a:r>
              <a:rPr lang="el-GR" sz="1600" dirty="0" smtClean="0"/>
              <a:t>").</a:t>
            </a:r>
            <a:br>
              <a:rPr lang="el-GR" sz="1600" dirty="0" smtClean="0"/>
            </a:br>
            <a:r>
              <a:rPr lang="el-GR" sz="1600" b="1" dirty="0" smtClean="0"/>
              <a:t>Όταν φοβάται:</a:t>
            </a:r>
            <a:r>
              <a:rPr lang="el-GR" sz="1600" dirty="0" smtClean="0"/>
              <a:t> Χτυπάει τα πίσω του πόδια δυνατά στο έδαφος για να προειδοποιήσει τους φίλους του.</a:t>
            </a:r>
            <a:br>
              <a:rPr lang="el-GR" sz="1600" dirty="0" smtClean="0"/>
            </a:br>
            <a:r>
              <a:rPr lang="el-GR" sz="1600" b="1" dirty="0" smtClean="0"/>
              <a:t>Όταν θέλει χάδια:</a:t>
            </a:r>
            <a:r>
              <a:rPr lang="el-GR" sz="1600" dirty="0" smtClean="0"/>
              <a:t> Σκύβει το κεφάλι του χαμηλά στο πάτωμα.</a:t>
            </a:r>
            <a:br>
              <a:rPr lang="el-GR" sz="1600" dirty="0" smtClean="0"/>
            </a:br>
            <a:r>
              <a:rPr lang="el-GR" sz="1600" b="1" dirty="0" smtClean="0"/>
              <a:t>6. Ήξερες ότι... </a:t>
            </a:r>
            <a:br>
              <a:rPr lang="el-GR" sz="1600" b="1" dirty="0" smtClean="0"/>
            </a:br>
            <a:r>
              <a:rPr lang="el-GR" sz="1600" dirty="0" smtClean="0"/>
              <a:t>"Τα κουνέλια μπορούν να δουν σχεδόν τα πάντα γύρω τους, ακόμα και πίσω από την πλάτη τους, χωρίς να γυρίσουν το κεφάλι τους!"</a:t>
            </a:r>
            <a:br>
              <a:rPr lang="el-GR" sz="1600" dirty="0" smtClean="0"/>
            </a:br>
            <a:endParaRPr lang="el-GR"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54</Words>
  <Application>Microsoft Office PowerPoint</Application>
  <PresentationFormat>Προβολή στην οθόνη (4:3)</PresentationFormat>
  <Paragraphs>5</Paragraphs>
  <Slides>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vt:i4>
      </vt:variant>
    </vt:vector>
  </HeadingPairs>
  <TitlesOfParts>
    <vt:vector size="6" baseType="lpstr">
      <vt:lpstr>Θέμα του Office</vt:lpstr>
      <vt:lpstr>1. Γνωρίστε το Κουνελάκι (Ποιος είμαι;) Τι βλέπουμε: Έχει μακριά αυτιά για να ακούει τα πάντα και μια μικρή φουντωτή ουρά. Το σώμα του: Είναι καλυμμένο με πολύ απαλό τρίχωμα (άσπρο, καφέ, γκρι ή μαύρο). Η μύτη του: Κουνιέται συνέχεια! Ξέρετε γιατί; Γιατί προσπαθεί να μυρίσει αν υπάρχει κίνδυνος ή φαγητό κοντά! Ερώτηση: Πώς κάνουν τα κουνελάκια με τη μύτη τους; Μπορείτε να την κουνήσετε κι εσείς; </vt:lpstr>
      <vt:lpstr>2. Πού μένει το Κουνέλι; (Το σπίτι του) Στη φύση: Τα κουνέλια σκάβουν τρύπες στο χώμα που λέγονται λαγούμια. Εκεί μέσα είναι προστατευμένα από το κρύο και τους εχθρούς. Στο σπίτι: Πολλά κουνελάκια ζουν μαζί μας ως κατοικίδια σε ειδικά άνετα κλουβάκια ή ελεύθερα στο σπίτι. </vt:lpstr>
      <vt:lpstr>3. Τι περιλαμβάνει το μενού; (Φαγητό) Τα κουνέλια είναι φυτοφάγα. Αυτό σημαίνει ότι δεν τρώνε ποτέ κρέας! Αγαπημένα φαγητά: * Φρέσκο χόρτο και σανό (πολύ σημαντικό για τα δόντια τους). Καρότα (το γλυκό τους!). Πράσινα φυλλώδη λαχανικά (μαρούλι, αντίδια). Ήξερες ότι: Τα δόντια του κουνελιού δεν σταματούν ποτέ να μεγαλώνουν; Γι' αυτό πρέπει να μασάνε συνέχεια ξυλάκια και χόρτα! </vt:lpstr>
      <vt:lpstr>4. Η Οικογένεια (Ο Κύκλος της Ζωής) Τα μωρά κουνελάκια λέγονται κουνελάκια (ή "kittens" στα αγγλικά). Όταν γεννιούνται, δεν έχουν καθόλου τρίχωμα και έχουν κλειστά τα μάτια τους. Η μαμά τα προσέχει στη φωλιά μέχρι να δυναμώσουν και να βγουν να τρέξουν. </vt:lpstr>
      <vt:lpstr>5. Πώς επικοινωνεί; (Η "γλώσσα" του σώματος) Όταν είναι χαρούμενο: Κάνει μεγάλα άλματα στον αέρα και στρίβει το σώμα του (αυτό λέγεται "binky"). Όταν φοβάται: Χτυπάει τα πίσω του πόδια δυνατά στο έδαφος για να προειδοποιήσει τους φίλους του. Όταν θέλει χάδια: Σκύβει το κεφάλι του χαμηλά στο πάτωμα. 6. Ήξερες ότι...  "Τα κουνέλια μπορούν να δουν σχεδόν τα πάντα γύρω τους, ακόμα και πίσω από την πλάτη τους, χωρίς να γυρίσουν το κεφάλι τους!"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Γνωρίστε το Κουνελάκι (Ποιος είμαι;) Τι βλέπουμε: Έχει μακριά αυτιά για να ακούει τα πάντα και μια μικρή φουντωτή ουρά. Το σώμα του: Είναι καλυμμένο με πολύ απαλό τρίχωμα (άσπρο, καφέ, γκρι ή μαύρο). Η μύτη του: Κουνιέται συνέχεια! Ξέρετε γιατί; Γιατί προσπαθεί να μυρίσει αν υπάρχει κίνδυνος ή φαγητό κοντά! Ερώτηση: Πώς κάνουν τα κουνελάκια με τη μύτη τους; Μπορείτε να την κουνήσετε κι εσείς;</dc:title>
  <dc:creator>ADRIANA AMPADINI</dc:creator>
  <cp:lastModifiedBy>ADRIANA AMPADINI</cp:lastModifiedBy>
  <cp:revision>2</cp:revision>
  <dcterms:created xsi:type="dcterms:W3CDTF">2026-01-11T19:07:30Z</dcterms:created>
  <dcterms:modified xsi:type="dcterms:W3CDTF">2026-01-11T19:22:33Z</dcterms:modified>
</cp:coreProperties>
</file>