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Calibri" pitchFamily="34" charset="0"/>
      <p:regular r:id="rId9"/>
      <p:bold r:id="rId10"/>
      <p:italic r:id="rId11"/>
      <p:boldItalic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-65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3" t="-32" r="-3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901" y="0"/>
            <a:ext cx="18202198" cy="10287000"/>
          </a:xfrm>
          <a:custGeom>
            <a:avLst/>
            <a:gdLst/>
            <a:ahLst/>
            <a:cxnLst/>
            <a:rect l="l" t="t" r="r" b="b"/>
            <a:pathLst>
              <a:path w="18202198" h="10287000">
                <a:moveTo>
                  <a:pt x="0" y="0"/>
                </a:moveTo>
                <a:lnTo>
                  <a:pt x="18202198" y="0"/>
                </a:lnTo>
                <a:lnTo>
                  <a:pt x="182021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53" y="0"/>
            <a:ext cx="18275693" cy="10287000"/>
          </a:xfrm>
          <a:custGeom>
            <a:avLst/>
            <a:gdLst/>
            <a:ahLst/>
            <a:cxnLst/>
            <a:rect l="l" t="t" r="r" b="b"/>
            <a:pathLst>
              <a:path w="18275693" h="10287000">
                <a:moveTo>
                  <a:pt x="0" y="0"/>
                </a:moveTo>
                <a:lnTo>
                  <a:pt x="18275694" y="0"/>
                </a:lnTo>
                <a:lnTo>
                  <a:pt x="182756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539"/>
            <a:ext cx="18288000" cy="10267921"/>
          </a:xfrm>
          <a:custGeom>
            <a:avLst/>
            <a:gdLst/>
            <a:ahLst/>
            <a:cxnLst/>
            <a:rect l="l" t="t" r="r" b="b"/>
            <a:pathLst>
              <a:path w="18288000" h="10267921">
                <a:moveTo>
                  <a:pt x="0" y="0"/>
                </a:moveTo>
                <a:lnTo>
                  <a:pt x="18288000" y="0"/>
                </a:lnTo>
                <a:lnTo>
                  <a:pt x="18288000" y="10267922"/>
                </a:lnTo>
                <a:lnTo>
                  <a:pt x="0" y="1026792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14" y="0"/>
            <a:ext cx="18283372" cy="10287000"/>
          </a:xfrm>
          <a:custGeom>
            <a:avLst/>
            <a:gdLst/>
            <a:ahLst/>
            <a:cxnLst/>
            <a:rect l="l" t="t" r="r" b="b"/>
            <a:pathLst>
              <a:path w="18283372" h="10287000">
                <a:moveTo>
                  <a:pt x="0" y="0"/>
                </a:moveTo>
                <a:lnTo>
                  <a:pt x="18283372" y="0"/>
                </a:lnTo>
                <a:lnTo>
                  <a:pt x="182833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02" y="0"/>
            <a:ext cx="18272596" cy="10287000"/>
          </a:xfrm>
          <a:custGeom>
            <a:avLst/>
            <a:gdLst/>
            <a:ahLst/>
            <a:cxnLst/>
            <a:rect l="l" t="t" r="r" b="b"/>
            <a:pathLst>
              <a:path w="18272596" h="10287000">
                <a:moveTo>
                  <a:pt x="0" y="0"/>
                </a:moveTo>
                <a:lnTo>
                  <a:pt x="18272596" y="0"/>
                </a:lnTo>
                <a:lnTo>
                  <a:pt x="1827259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634" y="0"/>
            <a:ext cx="18258732" cy="10287000"/>
          </a:xfrm>
          <a:custGeom>
            <a:avLst/>
            <a:gdLst/>
            <a:ahLst/>
            <a:cxnLst/>
            <a:rect l="l" t="t" r="r" b="b"/>
            <a:pathLst>
              <a:path w="18258732" h="10287000">
                <a:moveTo>
                  <a:pt x="0" y="0"/>
                </a:moveTo>
                <a:lnTo>
                  <a:pt x="18258732" y="0"/>
                </a:lnTo>
                <a:lnTo>
                  <a:pt x="1825873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Προσαρμογή</PresentationFormat>
  <Paragraphs>0</Paragraphs>
  <Slides>7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ADRIANA AMPADINI</dc:creator>
  <cp:lastModifiedBy>ADRIANA AMPADINI</cp:lastModifiedBy>
  <cp:revision>1</cp:revision>
  <dcterms:created xsi:type="dcterms:W3CDTF">2006-08-16T00:00:00Z</dcterms:created>
  <dcterms:modified xsi:type="dcterms:W3CDTF">2026-02-12T17:35:26Z</dcterms:modified>
  <dc:identifier>DAHBIa_wY_I</dc:identifier>
</cp:coreProperties>
</file>