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CBFE-D496-47E5-AB29-6230B8EC012D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56C7-8CE8-4F77-9690-1AC329DA6A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3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CBFE-D496-47E5-AB29-6230B8EC012D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56C7-8CE8-4F77-9690-1AC329DA6A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581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CBFE-D496-47E5-AB29-6230B8EC012D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56C7-8CE8-4F77-9690-1AC329DA6A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024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CBFE-D496-47E5-AB29-6230B8EC012D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56C7-8CE8-4F77-9690-1AC329DA6A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90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CBFE-D496-47E5-AB29-6230B8EC012D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56C7-8CE8-4F77-9690-1AC329DA6A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22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CBFE-D496-47E5-AB29-6230B8EC012D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56C7-8CE8-4F77-9690-1AC329DA6A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96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CBFE-D496-47E5-AB29-6230B8EC012D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56C7-8CE8-4F77-9690-1AC329DA6A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63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CBFE-D496-47E5-AB29-6230B8EC012D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56C7-8CE8-4F77-9690-1AC329DA6A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078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CBFE-D496-47E5-AB29-6230B8EC012D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56C7-8CE8-4F77-9690-1AC329DA6A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672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CBFE-D496-47E5-AB29-6230B8EC012D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56C7-8CE8-4F77-9690-1AC329DA6A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865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CBFE-D496-47E5-AB29-6230B8EC012D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756C7-8CE8-4F77-9690-1AC329DA6A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03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CCBFE-D496-47E5-AB29-6230B8EC012D}" type="datetimeFigureOut">
              <a:rPr lang="el-GR" smtClean="0"/>
              <a:t>17/1/2021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56C7-8CE8-4F77-9690-1AC329DA6A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5788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1834" y="1989083"/>
            <a:ext cx="180777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Είμαι λαχανικό. Πράσινο, </a:t>
            </a:r>
            <a:r>
              <a:rPr lang="el-GR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κόκκινο,κίτρινο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και πορτοκαλί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Θα 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με βρείτε πάνω στην πίτσα, αλλά και μες στη </a:t>
            </a:r>
            <a:r>
              <a:rPr lang="el-GR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σαλατίτσα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Με γεμίζουν με τυράκι με κιμά και με ρυζάκι. </a:t>
            </a:r>
          </a:p>
          <a:p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Ποιο λαχανικό είμαι??</a:t>
            </a:r>
            <a:endParaRPr lang="el-GR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video-161091393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2483" y="2073165"/>
            <a:ext cx="3668110" cy="3668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88414" y="5603124"/>
            <a:ext cx="693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ΚΛΙΚ</a:t>
            </a:r>
            <a:endParaRPr lang="el-GR" sz="2000" b="1" dirty="0"/>
          </a:p>
        </p:txBody>
      </p:sp>
      <p:sp>
        <p:nvSpPr>
          <p:cNvPr id="3" name="Δεξί βέλος 2">
            <a:hlinkClick r:id="" action="ppaction://hlinkshowjump?jump=nextslide"/>
          </p:cNvPr>
          <p:cNvSpPr/>
          <p:nvPr/>
        </p:nvSpPr>
        <p:spPr>
          <a:xfrm>
            <a:off x="11088414" y="5927834"/>
            <a:ext cx="809296" cy="37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3520965" y="2073165"/>
            <a:ext cx="1797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Κλικ μέσα στην εικόνα</a:t>
            </a:r>
            <a:endParaRPr lang="el-GR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553903" y="5433847"/>
            <a:ext cx="71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810840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24"/>
            <a:ext cx="8060459" cy="6637283"/>
          </a:xfrm>
          <a:prstGeom prst="rect">
            <a:avLst/>
          </a:prstGeom>
        </p:spPr>
      </p:pic>
      <p:pic>
        <p:nvPicPr>
          <p:cNvPr id="5" name="video-161091993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4438" y="1642240"/>
            <a:ext cx="4361793" cy="43617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12470" y="2322786"/>
            <a:ext cx="3373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Η ΠΙΠΕΡΙΑ</a:t>
            </a:r>
            <a:endParaRPr lang="el-GR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4438" y="5314512"/>
            <a:ext cx="1376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1408386" y="1387366"/>
            <a:ext cx="4803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Βάλτε τον κέρσορα στην εικόνα ,για </a:t>
            </a:r>
            <a:r>
              <a:rPr lang="el-GR" sz="1400" dirty="0" err="1" smtClean="0"/>
              <a:t>ν’ακούσετε</a:t>
            </a:r>
            <a:r>
              <a:rPr lang="el-GR" sz="1400" dirty="0" smtClean="0"/>
              <a:t> την απάντηση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5197280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4" name="wind.wav"/>
          </p:stSnd>
        </p:sndAc>
      </p:transition>
    </mc:Choice>
    <mc:Fallback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54</Words>
  <Application>Microsoft Office PowerPoint</Application>
  <PresentationFormat>Ευρεία οθόνη</PresentationFormat>
  <Paragraphs>7</Paragraphs>
  <Slides>2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12</cp:revision>
  <dcterms:created xsi:type="dcterms:W3CDTF">2021-01-12T20:50:32Z</dcterms:created>
  <dcterms:modified xsi:type="dcterms:W3CDTF">2021-01-17T22:29:52Z</dcterms:modified>
</cp:coreProperties>
</file>