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8" r:id="rId3"/>
    <p:sldId id="279" r:id="rId4"/>
    <p:sldId id="285" r:id="rId5"/>
    <p:sldId id="281" r:id="rId6"/>
    <p:sldId id="282" r:id="rId7"/>
    <p:sldId id="283" r:id="rId8"/>
    <p:sldId id="284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3FF256-7875-8506-C63D-83CB74984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A9D8CA0-61FB-3E30-A430-661F96792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2496CDC-1F3D-5EF8-FEFE-4D6BB422A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6903-7765-411F-A933-8E4D7EF6919C}" type="datetimeFigureOut">
              <a:rPr lang="el-GR" smtClean="0"/>
              <a:pPr/>
              <a:t>25/6/2024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789825B-B542-594A-4D9D-E24DB94C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2127D21-72A0-3EC6-55D0-F5459C2F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3BE3-E281-4BB3-ACE9-89C402AD0D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520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CC5245-4472-A904-1F89-C9FF1751F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EFD06AD-3523-96A8-4F8A-1CF28E186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55B2862-CF80-E0C1-376C-3706C74B8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6903-7765-411F-A933-8E4D7EF6919C}" type="datetimeFigureOut">
              <a:rPr lang="el-GR" smtClean="0"/>
              <a:pPr/>
              <a:t>25/6/2024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B7F70B5-A69D-9B6B-1F9D-826D161C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47BE04E-278A-2EBA-0331-3920AB8C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3BE3-E281-4BB3-ACE9-89C402AD0D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679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7D41134-FB9D-5405-BE18-13B39EAD6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BF16BC8-D75D-A1F1-7E26-856442F0E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5B6781C-CE1C-3EF0-CE41-3440533A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6903-7765-411F-A933-8E4D7EF6919C}" type="datetimeFigureOut">
              <a:rPr lang="el-GR" smtClean="0"/>
              <a:pPr/>
              <a:t>25/6/2024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066FF55-4AFD-B040-1830-44DC9A77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D7779AF-ADB7-22DD-8D88-AE0CC522B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3BE3-E281-4BB3-ACE9-89C402AD0D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125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CB7121-6354-CADA-085F-9B6750BCE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CF308D-FD84-4328-C081-5CA0B22F9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08E8BC0-B673-6627-4D2A-554EB8513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6903-7765-411F-A933-8E4D7EF6919C}" type="datetimeFigureOut">
              <a:rPr lang="el-GR" smtClean="0"/>
              <a:pPr/>
              <a:t>25/6/2024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A7A98C5-53FA-F90B-279B-009ACA9A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E2E397-EB41-0DAA-A4B0-78B66A82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3BE3-E281-4BB3-ACE9-89C402AD0D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630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1E2DF5-A328-67A6-3E31-0BC458113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05B0B7B-2312-F502-FB48-C3C291ACE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957B238-FB56-2382-42F2-40B579B21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6903-7765-411F-A933-8E4D7EF6919C}" type="datetimeFigureOut">
              <a:rPr lang="el-GR" smtClean="0"/>
              <a:pPr/>
              <a:t>25/6/2024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43E12D5-6567-AD84-FBE4-E3428345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DB1B969-1AAD-E690-2989-647D7DD4D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3BE3-E281-4BB3-ACE9-89C402AD0D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608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FB0DE8-85A2-3241-CCA5-F26035AF6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AF6503-9964-8D98-20DE-91AC7080E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8593744-084A-AC7E-B71B-4F7AFD002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B418F11-5198-26E8-583C-6FA6CAF0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6903-7765-411F-A933-8E4D7EF6919C}" type="datetimeFigureOut">
              <a:rPr lang="el-GR" smtClean="0"/>
              <a:pPr/>
              <a:t>25/6/2024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1672986-2710-71C4-61D8-80E298B46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5FC263D-3A63-A8B5-1931-35B8F9EA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3BE3-E281-4BB3-ACE9-89C402AD0D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712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928BCD-A40D-9A38-57F8-558A32A4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39D24AF-A237-396D-6751-24A0C4D64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5F7285F-C483-5A0F-60D5-6A0319853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BAB3D2A-809B-63F2-174D-BFE359482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9A52924-53E6-CDF3-B72A-E5B9691D0E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B09FA27-77DF-6D4F-FD3E-FFE3F332B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6903-7765-411F-A933-8E4D7EF6919C}" type="datetimeFigureOut">
              <a:rPr lang="el-GR" smtClean="0"/>
              <a:pPr/>
              <a:t>25/6/2024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82559BB-1E94-483E-CBE5-47573B77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4DC733E-235C-A9F9-5B44-A521FAEA3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3BE3-E281-4BB3-ACE9-89C402AD0D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7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A2B445-71B4-B4F4-63A1-74D94E29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8ABE3B7-B95C-C97A-A8FC-4698CA52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6903-7765-411F-A933-8E4D7EF6919C}" type="datetimeFigureOut">
              <a:rPr lang="el-GR" smtClean="0"/>
              <a:pPr/>
              <a:t>25/6/2024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20E225E-D5D5-85CB-D421-857E1F34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56C0261-B4D0-B407-7B9E-9AD54A7C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3BE3-E281-4BB3-ACE9-89C402AD0D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715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0A49332-1429-E61F-1938-075546A2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6903-7765-411F-A933-8E4D7EF6919C}" type="datetimeFigureOut">
              <a:rPr lang="el-GR" smtClean="0"/>
              <a:pPr/>
              <a:t>25/6/2024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D746EA2-8238-7AF8-2B33-76FB7479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CE064C9-8430-EF01-B898-10F6C1881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3BE3-E281-4BB3-ACE9-89C402AD0D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536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682F67-1B15-045D-29CE-8DE7320F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D98B69-C2F9-5C9B-43E8-5F900A843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F8E54B4-2478-98FA-7CB6-AE8AF1A14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DDC50CE-E63D-F92C-9EC4-1639B5C29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6903-7765-411F-A933-8E4D7EF6919C}" type="datetimeFigureOut">
              <a:rPr lang="el-GR" smtClean="0"/>
              <a:pPr/>
              <a:t>25/6/2024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3F8FA46-8D4B-C21B-C6DB-A3D37CC8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EE09209-B841-FD68-15FA-B34F32D01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3BE3-E281-4BB3-ACE9-89C402AD0D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888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618852-2152-2DB5-F292-229BBFE7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6BFB15-BF3F-2736-3706-1F8580EB6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5DC7A7B-C74C-3956-211A-5D31ED212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8DCD5B2-73E0-C82C-439C-9E6C58AA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6903-7765-411F-A933-8E4D7EF6919C}" type="datetimeFigureOut">
              <a:rPr lang="el-GR" smtClean="0"/>
              <a:pPr/>
              <a:t>25/6/2024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C6D1043-4D6B-C694-5778-AB9B8C53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D6E887B-F8B6-AF58-D26A-C4F76753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3BE3-E281-4BB3-ACE9-89C402AD0D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521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141B9D2-BF4D-AD1E-2EF9-1DE686062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FAB7F10-B05B-A7E2-1729-4A8234B75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B130242-E130-EFB2-CAA5-19F69EB11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B6903-7765-411F-A933-8E4D7EF6919C}" type="datetimeFigureOut">
              <a:rPr lang="el-GR" smtClean="0"/>
              <a:pPr/>
              <a:t>25/6/2024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5FD8A01-C13B-19E8-3265-CC687FE0B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4ABA1FE-87A8-6B29-99DD-ADADEEFE7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23BE3-E281-4BB3-ACE9-89C402AD0D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544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2CAEA4-0501-53F6-29D0-2A2597BF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52" y="365125"/>
            <a:ext cx="10636348" cy="5247884"/>
          </a:xfrm>
        </p:spPr>
        <p:txBody>
          <a:bodyPr>
            <a:normAutofit/>
          </a:bodyPr>
          <a:lstStyle/>
          <a:p>
            <a:pPr algn="just"/>
            <a:r>
              <a:rPr lang="el-GR" dirty="0"/>
              <a:t>	</a:t>
            </a:r>
            <a:r>
              <a:rPr lang="el-GR" sz="6000" b="1" dirty="0"/>
              <a:t>		</a:t>
            </a:r>
            <a:br>
              <a:rPr lang="el-GR" sz="6000" b="1" dirty="0"/>
            </a:br>
            <a:r>
              <a:rPr lang="en-AU" sz="4000" b="1" dirty="0"/>
              <a:t>O</a:t>
            </a:r>
            <a:r>
              <a:rPr lang="el-GR" sz="4000" b="1" dirty="0" err="1"/>
              <a:t>μαλή</a:t>
            </a:r>
            <a:r>
              <a:rPr lang="el-GR" sz="4000" b="1" dirty="0"/>
              <a:t> μετάβαση από το </a:t>
            </a:r>
            <a:r>
              <a:rPr lang="el-GR" sz="4000" b="1" dirty="0" err="1"/>
              <a:t>Νηπ</a:t>
            </a:r>
            <a:r>
              <a:rPr lang="el-GR" sz="4000" b="1" dirty="0"/>
              <a:t>/</a:t>
            </a:r>
            <a:r>
              <a:rPr lang="el-GR" sz="4000" b="1" dirty="0" err="1"/>
              <a:t>γείο</a:t>
            </a:r>
            <a:r>
              <a:rPr lang="el-GR" sz="4000" b="1" dirty="0"/>
              <a:t> στο Δημοτικό</a:t>
            </a:r>
            <a:br>
              <a:rPr lang="el-GR" sz="4000" b="1" dirty="0"/>
            </a:br>
            <a:br>
              <a:rPr lang="el-GR" sz="6000" b="1" dirty="0"/>
            </a:br>
            <a:r>
              <a:rPr lang="el-GR" sz="4000" b="1" dirty="0" err="1"/>
              <a:t>ΝηπιαγωγείοΑμφΙθέας</a:t>
            </a:r>
            <a:br>
              <a:rPr lang="el-GR" sz="4000" b="1" dirty="0"/>
            </a:br>
            <a:br>
              <a:rPr lang="el-GR" sz="4000" b="1" dirty="0"/>
            </a:br>
            <a:r>
              <a:rPr lang="el-GR" sz="4000" b="1" dirty="0"/>
              <a:t>			Σχολικό έτος 202</a:t>
            </a:r>
            <a:r>
              <a:rPr lang="en-US" sz="4000" b="1" dirty="0"/>
              <a:t>3</a:t>
            </a:r>
            <a:r>
              <a:rPr lang="el-GR" sz="4000" b="1" dirty="0"/>
              <a:t>-202</a:t>
            </a:r>
            <a:r>
              <a:rPr lang="en-US" sz="4000" b="1" dirty="0"/>
              <a:t>4</a:t>
            </a:r>
            <a:endParaRPr lang="el-GR" sz="4000" b="1" dirty="0"/>
          </a:p>
        </p:txBody>
      </p:sp>
    </p:spTree>
    <p:extLst>
      <p:ext uri="{BB962C8B-B14F-4D97-AF65-F5344CB8AC3E}">
        <p14:creationId xmlns:p14="http://schemas.microsoft.com/office/powerpoint/2010/main" val="333826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18462A-2BDF-DDD6-191C-CFC07C8BB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234" y="365125"/>
            <a:ext cx="10404566" cy="453481"/>
          </a:xfrm>
        </p:spPr>
        <p:txBody>
          <a:bodyPr>
            <a:normAutofit fontScale="90000"/>
          </a:bodyPr>
          <a:lstStyle/>
          <a:p>
            <a:pPr algn="just"/>
            <a:r>
              <a:rPr lang="el-GR" sz="2000" dirty="0">
                <a:latin typeface="Arial Black" panose="020B0A04020102020204" pitchFamily="34" charset="0"/>
              </a:rPr>
              <a:t>6 Μαρτίου: </a:t>
            </a:r>
            <a:r>
              <a:rPr lang="el-GR" sz="2000" dirty="0" err="1">
                <a:latin typeface="Arial Black" panose="020B0A04020102020204" pitchFamily="34" charset="0"/>
              </a:rPr>
              <a:t>Ημερα</a:t>
            </a:r>
            <a:r>
              <a:rPr lang="el-GR" sz="2000" dirty="0">
                <a:latin typeface="Arial Black" panose="020B0A04020102020204" pitchFamily="34" charset="0"/>
              </a:rPr>
              <a:t> κατά της </a:t>
            </a:r>
            <a:r>
              <a:rPr lang="el-GR" sz="2000" dirty="0" err="1">
                <a:latin typeface="Arial Black" panose="020B0A04020102020204" pitchFamily="34" charset="0"/>
              </a:rPr>
              <a:t>σχολικήσς</a:t>
            </a:r>
            <a:r>
              <a:rPr lang="el-GR" sz="2000" dirty="0">
                <a:latin typeface="Arial Black" panose="020B0A04020102020204" pitchFamily="34" charset="0"/>
              </a:rPr>
              <a:t> βίας(κατασκευή που έκανε το </a:t>
            </a:r>
            <a:r>
              <a:rPr lang="el-GR" sz="2000" dirty="0" err="1">
                <a:latin typeface="Arial Black" panose="020B0A04020102020204" pitchFamily="34" charset="0"/>
              </a:rPr>
              <a:t>Νηπ</a:t>
            </a:r>
            <a:r>
              <a:rPr lang="el-GR" sz="2000" dirty="0">
                <a:latin typeface="Arial Black" panose="020B0A04020102020204" pitchFamily="34" charset="0"/>
              </a:rPr>
              <a:t>/</a:t>
            </a:r>
            <a:r>
              <a:rPr lang="el-GR" sz="2000" dirty="0" err="1">
                <a:latin typeface="Arial Black" panose="020B0A04020102020204" pitchFamily="34" charset="0"/>
              </a:rPr>
              <a:t>γείο</a:t>
            </a:r>
            <a:r>
              <a:rPr lang="el-GR" sz="2000" dirty="0">
                <a:latin typeface="Arial Black" panose="020B0A04020102020204" pitchFamily="34" charset="0"/>
              </a:rPr>
              <a:t> μαζί με την Α¨ Δημοτικού)</a:t>
            </a:r>
          </a:p>
        </p:txBody>
      </p:sp>
      <p:pic>
        <p:nvPicPr>
          <p:cNvPr id="6" name="5 - Εικόνα" descr="C:\Users\lenovo\Desktop\κουλα 24\20240611_1658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552" y="910992"/>
            <a:ext cx="10302059" cy="577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17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18462A-2BDF-DDD6-191C-CFC07C8BB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234" y="365125"/>
            <a:ext cx="10404566" cy="453481"/>
          </a:xfrm>
        </p:spPr>
        <p:txBody>
          <a:bodyPr>
            <a:normAutofit/>
          </a:bodyPr>
          <a:lstStyle/>
          <a:p>
            <a:pPr algn="just"/>
            <a:r>
              <a:rPr lang="el-GR" sz="2000" dirty="0">
                <a:latin typeface="Arial Black" panose="020B0A04020102020204" pitchFamily="34" charset="0"/>
              </a:rPr>
              <a:t>	Δώρο στα παιδιά  της </a:t>
            </a:r>
            <a:r>
              <a:rPr lang="el-GR" sz="2000" dirty="0" err="1">
                <a:latin typeface="Arial Black" panose="020B0A04020102020204" pitchFamily="34" charset="0"/>
              </a:rPr>
              <a:t>Α¨Δημοτικού</a:t>
            </a:r>
            <a:r>
              <a:rPr lang="el-GR" sz="2000" dirty="0">
                <a:latin typeface="Arial Black" panose="020B0A04020102020204" pitchFamily="34" charset="0"/>
              </a:rPr>
              <a:t> και την κυρία τους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E2405B3-5D01-970E-2C17-D5825A2F53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04" y="938207"/>
            <a:ext cx="8732191" cy="577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3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18462A-2BDF-DDD6-191C-CFC07C8BB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2" y="113212"/>
            <a:ext cx="10395857" cy="391886"/>
          </a:xfrm>
        </p:spPr>
        <p:txBody>
          <a:bodyPr>
            <a:normAutofit/>
          </a:bodyPr>
          <a:lstStyle/>
          <a:p>
            <a:pPr algn="just"/>
            <a:r>
              <a:rPr lang="el-GR" sz="2000" dirty="0">
                <a:latin typeface="Arial Black" panose="020B0A04020102020204" pitchFamily="34" charset="0"/>
              </a:rPr>
              <a:t>	Ερωτηματολόγιο που δόθηκε σε νήπια και γονείς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22682F7-CB7C-9A0E-51AF-640475E0D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34" y="505098"/>
            <a:ext cx="5534941" cy="62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87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1E510A0-AE99-0413-1A4D-4954F429F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5" y="132618"/>
            <a:ext cx="10289481" cy="659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87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19B92A0-6BC2-3974-EEE4-46F2B1B08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101319"/>
            <a:ext cx="9736546" cy="665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7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BE3905B-2658-70E1-2137-1D8291C7A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5" y="84030"/>
            <a:ext cx="10040670" cy="668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60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0CE13CB-A0E1-965F-34C2-64536BAA8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12" y="121452"/>
            <a:ext cx="9673375" cy="661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2675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71</Words>
  <Application>Microsoft Office PowerPoint</Application>
  <PresentationFormat>Ευρεία οθόνη</PresentationFormat>
  <Paragraphs>4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Θέμα του Office</vt:lpstr>
      <vt:lpstr>    Oμαλή μετάβαση από το Νηπ/γείο στο Δημοτικό  ΝηπιαγωγείοΑμφΙθέας     Σχολικό έτος 2023-2024</vt:lpstr>
      <vt:lpstr>6 Μαρτίου: Ημερα κατά της σχολικήσς βίας(κατασκευή που έκανε το Νηπ/γείο μαζί με την Α¨ Δημοτικού)</vt:lpstr>
      <vt:lpstr> Δώρο στα παιδιά  της Α¨Δημοτικού και την κυρία τους</vt:lpstr>
      <vt:lpstr> Ερωτηματολόγιο που δόθηκε σε νήπια και γονείς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κατασκευές μας    Νηπιαγωγείο ΑμφΙθέας    Σχολικό έτος 2023-2024</dc:title>
  <dc:creator>alex palaio</dc:creator>
  <cp:lastModifiedBy>alex palaio</cp:lastModifiedBy>
  <cp:revision>11</cp:revision>
  <dcterms:created xsi:type="dcterms:W3CDTF">2024-06-12T21:48:25Z</dcterms:created>
  <dcterms:modified xsi:type="dcterms:W3CDTF">2024-06-25T07:48:28Z</dcterms:modified>
</cp:coreProperties>
</file>