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4CCA1F-1EA0-4DB5-A845-60F0F093D6D1}" type="datetimeFigureOut">
              <a:rPr lang="el-GR" smtClean="0"/>
              <a:pPr/>
              <a:t>12/4/2020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D43F05-F4AC-4B3F-A2D4-D441D0357D2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ctrTitle"/>
          </p:nvPr>
        </p:nvSpPr>
        <p:spPr>
          <a:xfrm>
            <a:off x="1285852" y="928670"/>
            <a:ext cx="7553348" cy="1857388"/>
          </a:xfrm>
        </p:spPr>
        <p:txBody>
          <a:bodyPr/>
          <a:lstStyle/>
          <a:p>
            <a:pPr algn="ctr"/>
            <a:r>
              <a:rPr lang="el-G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ΜαΘΗΜΑΤΙΚΕΣ</a:t>
            </a:r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</a:t>
            </a:r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ΕΝΝΟΙΕΣ</a:t>
            </a:r>
            <a:endParaRPr lang="el-G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6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4000" dirty="0" smtClean="0">
                <a:solidFill>
                  <a:srgbClr val="FF0000"/>
                </a:solidFill>
              </a:rPr>
              <a:t>ΜΕΓΑΛΟ – ΜΙΚΡΟ    </a:t>
            </a:r>
            <a:r>
              <a:rPr lang="el-GR" sz="2800" dirty="0" smtClean="0">
                <a:solidFill>
                  <a:srgbClr val="FF0000"/>
                </a:solidFill>
              </a:rPr>
              <a:t>(μεγέθη</a:t>
            </a:r>
            <a:r>
              <a:rPr lang="el-GR" sz="2800" dirty="0" smtClean="0">
                <a:solidFill>
                  <a:srgbClr val="FF0000"/>
                </a:solidFill>
              </a:rPr>
              <a:t>)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Γράψε πάνω από το «μεγάλο» αντικείμενο, την λέξη </a:t>
            </a:r>
            <a:r>
              <a:rPr lang="el-GR" sz="2400" dirty="0" smtClean="0">
                <a:solidFill>
                  <a:srgbClr val="FF0000"/>
                </a:solidFill>
              </a:rPr>
              <a:t>ΜΕΓΑΛΟ </a:t>
            </a:r>
            <a:r>
              <a:rPr lang="el-GR" sz="2400" dirty="0" smtClean="0"/>
              <a:t>και πάνω από το μικρό, την λέξη </a:t>
            </a:r>
            <a:r>
              <a:rPr lang="el-GR" sz="2400" dirty="0" smtClean="0">
                <a:solidFill>
                  <a:srgbClr val="FF0000"/>
                </a:solidFill>
              </a:rPr>
              <a:t>ΜΙΚΡΟ</a:t>
            </a:r>
            <a:endParaRPr lang="el-GR" sz="2400" dirty="0">
              <a:solidFill>
                <a:srgbClr val="FF0000"/>
              </a:solidFill>
            </a:endParaRPr>
          </a:p>
        </p:txBody>
      </p:sp>
      <p:pic>
        <p:nvPicPr>
          <p:cNvPr id="11" name="10 - Θέση περιεχομένου" descr="χαρτί1,3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14282" y="2071678"/>
            <a:ext cx="3929089" cy="3500461"/>
          </a:xfrm>
        </p:spPr>
      </p:pic>
      <p:pic>
        <p:nvPicPr>
          <p:cNvPr id="14" name="13 - Θέση περιεχομένου" descr="χαρτί1,3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672137" y="3157537"/>
            <a:ext cx="2143125" cy="2143125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ΚΟΥΤΙ                ΜΕΓΑΛΟ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ΚΟΥΤ</a:t>
            </a:r>
            <a:r>
              <a:rPr lang="el-GR" sz="2800" dirty="0" smtClean="0">
                <a:solidFill>
                  <a:srgbClr val="FF0000"/>
                </a:solidFill>
              </a:rPr>
              <a:t>ΑΚΙ               ΜΙΚΡΟ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Γράψε πάνω από το «μεγάλο» αντικείμενο την λέξη </a:t>
            </a:r>
            <a:r>
              <a:rPr lang="el-GR" sz="2400" dirty="0" smtClean="0">
                <a:solidFill>
                  <a:srgbClr val="FF0000"/>
                </a:solidFill>
              </a:rPr>
              <a:t>ΜΕΓΑΛΟ </a:t>
            </a:r>
            <a:r>
              <a:rPr lang="el-GR" sz="2400" dirty="0" smtClean="0"/>
              <a:t>και πάνω από το «μικρό» τη λέξη </a:t>
            </a:r>
            <a:r>
              <a:rPr lang="el-GR" sz="2400" dirty="0" smtClean="0">
                <a:solidFill>
                  <a:srgbClr val="FF0000"/>
                </a:solidFill>
              </a:rPr>
              <a:t>ΜΙΚΡΟ</a:t>
            </a:r>
            <a:endParaRPr lang="el-GR" sz="2400" dirty="0">
              <a:solidFill>
                <a:srgbClr val="FF0000"/>
              </a:solidFill>
            </a:endParaRPr>
          </a:p>
        </p:txBody>
      </p:sp>
      <p:pic>
        <p:nvPicPr>
          <p:cNvPr id="12" name="11 - Θέση περιεχομένου" descr="χαρτι1,4.pn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953000" y="3857628"/>
            <a:ext cx="2547958" cy="2162172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ΠΟΤΗΡΙ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ΠΟΤΗΡ</a:t>
            </a:r>
            <a:r>
              <a:rPr lang="el-GR" sz="2800" dirty="0" smtClean="0">
                <a:solidFill>
                  <a:srgbClr val="FF0000"/>
                </a:solidFill>
              </a:rPr>
              <a:t>ΑΚΙ</a:t>
            </a:r>
            <a:endParaRPr lang="el-GR" sz="2800" dirty="0">
              <a:solidFill>
                <a:srgbClr val="FF0000"/>
              </a:solidFill>
            </a:endParaRPr>
          </a:p>
        </p:txBody>
      </p:sp>
      <p:pic>
        <p:nvPicPr>
          <p:cNvPr id="11" name="10 - Θέση περιεχομένου" descr="χαρτι1,4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62000" y="2438400"/>
            <a:ext cx="3581400" cy="3581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Γράψε πάνω από το «μεγάλο» αντικείμενο τη λέξη  </a:t>
            </a:r>
            <a:r>
              <a:rPr lang="el-GR" sz="2400" dirty="0" smtClean="0">
                <a:solidFill>
                  <a:srgbClr val="FF0000"/>
                </a:solidFill>
              </a:rPr>
              <a:t>ΜΕΓΑΛΟ </a:t>
            </a:r>
            <a:br>
              <a:rPr lang="el-GR" sz="2400" dirty="0" smtClean="0">
                <a:solidFill>
                  <a:srgbClr val="FF0000"/>
                </a:solidFill>
              </a:rPr>
            </a:br>
            <a:r>
              <a:rPr lang="el-GR" sz="2400" dirty="0" smtClean="0"/>
              <a:t>και πάνω από το «μικρό» τη λέξη  </a:t>
            </a:r>
            <a:r>
              <a:rPr lang="el-GR" sz="2400" dirty="0" smtClean="0">
                <a:solidFill>
                  <a:srgbClr val="FF0000"/>
                </a:solidFill>
              </a:rPr>
              <a:t>ΜΙΚΡΟ</a:t>
            </a:r>
            <a:endParaRPr lang="el-GR" sz="2400" dirty="0">
              <a:solidFill>
                <a:srgbClr val="FF0000"/>
              </a:solidFill>
            </a:endParaRPr>
          </a:p>
        </p:txBody>
      </p:sp>
      <p:pic>
        <p:nvPicPr>
          <p:cNvPr id="7" name="6 - Θέση περιεχομένου" descr="ΧΑΡΤΊ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481137" y="3157537"/>
            <a:ext cx="2143125" cy="2143125"/>
          </a:xfrm>
        </p:spPr>
      </p:pic>
      <p:pic>
        <p:nvPicPr>
          <p:cNvPr id="8" name="7 - Θέση περιεχομένου" descr="ΧΑΡΤΊ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857753" y="2285992"/>
            <a:ext cx="2957510" cy="4143403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ΧΑΡΤ</a:t>
            </a:r>
            <a:r>
              <a:rPr lang="el-GR" sz="2800" dirty="0" smtClean="0">
                <a:solidFill>
                  <a:srgbClr val="FF0000"/>
                </a:solidFill>
              </a:rPr>
              <a:t>ΑΚΙ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ΧΑΡΤΙ</a:t>
            </a:r>
            <a:endParaRPr lang="el-G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Γράψε πάνω από το «μεγάλο» αντικείμενο τη λέξη </a:t>
            </a:r>
            <a:r>
              <a:rPr lang="el-GR" sz="2800" dirty="0" smtClean="0">
                <a:solidFill>
                  <a:srgbClr val="FF0000"/>
                </a:solidFill>
              </a:rPr>
              <a:t>ΜΕΓΑΛΟ</a:t>
            </a:r>
            <a:r>
              <a:rPr lang="el-GR" sz="2800" dirty="0" smtClean="0"/>
              <a:t> και πάνω από το «</a:t>
            </a:r>
            <a:r>
              <a:rPr lang="el-GR" sz="2800" dirty="0" err="1" smtClean="0"/>
              <a:t>μικρ’ο</a:t>
            </a:r>
            <a:r>
              <a:rPr lang="el-GR" sz="2800" dirty="0" smtClean="0"/>
              <a:t>» τη λέξη </a:t>
            </a:r>
            <a:r>
              <a:rPr lang="el-GR" sz="2800" dirty="0" smtClean="0">
                <a:solidFill>
                  <a:srgbClr val="FF0000"/>
                </a:solidFill>
              </a:rPr>
              <a:t>ΜΙΚΡΟ</a:t>
            </a:r>
            <a:endParaRPr lang="el-GR" sz="2800" dirty="0">
              <a:solidFill>
                <a:srgbClr val="FF0000"/>
              </a:solidFill>
            </a:endParaRPr>
          </a:p>
        </p:txBody>
      </p:sp>
      <p:pic>
        <p:nvPicPr>
          <p:cNvPr id="7" name="6 - Θέση περιεχομένου" descr="ποτίρι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357290" y="3286124"/>
            <a:ext cx="3100382" cy="2400301"/>
          </a:xfrm>
        </p:spPr>
      </p:pic>
      <p:pic>
        <p:nvPicPr>
          <p:cNvPr id="8" name="7 - Θέση περιεχομένου" descr="ποτίρι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00600" y="2000240"/>
            <a:ext cx="3886200" cy="4572032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ΠΟΤΗΡ</a:t>
            </a:r>
            <a:r>
              <a:rPr lang="el-GR" sz="2800" dirty="0" smtClean="0">
                <a:solidFill>
                  <a:srgbClr val="FF0000"/>
                </a:solidFill>
              </a:rPr>
              <a:t>ΑΚΙ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ΠΟΤΗΡΙ</a:t>
            </a:r>
            <a:endParaRPr lang="el-G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Γράψε πάνω από «μεγάλο» αντικείμενο τη λέξη </a:t>
            </a:r>
            <a:r>
              <a:rPr lang="el-GR" sz="2400" dirty="0" smtClean="0">
                <a:solidFill>
                  <a:srgbClr val="FF0000"/>
                </a:solidFill>
              </a:rPr>
              <a:t>ΜΕΓΑΛΟ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και πάνω από το «μικρό» τη λέξη </a:t>
            </a:r>
            <a:r>
              <a:rPr lang="el-GR" sz="2400" dirty="0" smtClean="0">
                <a:solidFill>
                  <a:srgbClr val="FF0000"/>
                </a:solidFill>
              </a:rPr>
              <a:t>ΜΙΚΡΟ</a:t>
            </a:r>
            <a:endParaRPr lang="el-GR" sz="2400" dirty="0">
              <a:solidFill>
                <a:srgbClr val="FF0000"/>
              </a:solidFill>
            </a:endParaRPr>
          </a:p>
        </p:txBody>
      </p:sp>
      <p:pic>
        <p:nvPicPr>
          <p:cNvPr id="7" name="6 - Θέση περιεχομένου" descr="σακούλα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14348" y="2786059"/>
            <a:ext cx="3571899" cy="3286148"/>
          </a:xfrm>
        </p:spPr>
      </p:pic>
      <p:pic>
        <p:nvPicPr>
          <p:cNvPr id="8" name="7 - Θέση περιεχομένου" descr="σακούλα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643571" y="3429000"/>
            <a:ext cx="1785950" cy="1871662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ΣΑΚΟΥΛΑ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ΣΑΚΟΥΛ</a:t>
            </a:r>
            <a:r>
              <a:rPr lang="el-GR" sz="2800" dirty="0" smtClean="0">
                <a:solidFill>
                  <a:srgbClr val="FF0000"/>
                </a:solidFill>
              </a:rPr>
              <a:t>ΙΤΣΑ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Γράψε πάνω από το «μεγάλο» αντικείμενο τη λέξη </a:t>
            </a:r>
            <a:r>
              <a:rPr lang="el-GR" sz="2400" dirty="0" smtClean="0">
                <a:solidFill>
                  <a:srgbClr val="FF0000"/>
                </a:solidFill>
              </a:rPr>
              <a:t>ΜΕΓΑΛΟ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και πάνω από το «μικρό» ,τη λέξη </a:t>
            </a:r>
            <a:r>
              <a:rPr lang="el-GR" sz="2400" dirty="0" smtClean="0">
                <a:solidFill>
                  <a:srgbClr val="FF0000"/>
                </a:solidFill>
              </a:rPr>
              <a:t>ΜΙΚΡΟ</a:t>
            </a:r>
            <a:endParaRPr lang="el-GR" sz="2400" dirty="0">
              <a:solidFill>
                <a:srgbClr val="FF0000"/>
              </a:solidFill>
            </a:endParaRPr>
          </a:p>
        </p:txBody>
      </p:sp>
      <p:pic>
        <p:nvPicPr>
          <p:cNvPr id="7" name="6 - Θέση περιεχομένου" descr="πιατο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62000" y="2438400"/>
            <a:ext cx="3581400" cy="3581400"/>
          </a:xfrm>
        </p:spPr>
      </p:pic>
      <p:pic>
        <p:nvPicPr>
          <p:cNvPr id="8" name="7 - Θέση περιεχομένου" descr="πιατο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143636" y="3714752"/>
            <a:ext cx="2390764" cy="2305048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ΠΙΑΤΟ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ΠΙΑΤ</a:t>
            </a:r>
            <a:r>
              <a:rPr lang="el-GR" sz="2800" dirty="0" smtClean="0">
                <a:solidFill>
                  <a:srgbClr val="FF0000"/>
                </a:solidFill>
              </a:rPr>
              <a:t>ΑΚΙ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</TotalTime>
  <Words>117</Words>
  <Application>Microsoft Office PowerPoint</Application>
  <PresentationFormat>Προβολή στην οθόνη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Διάμεσος</vt:lpstr>
      <vt:lpstr>ΜαΘΗΜΑΤΙΚΕΣ   ΕΝΝΟΙΕΣ</vt:lpstr>
      <vt:lpstr>Γράψε πάνω από το «μεγάλο» αντικείμενο, την λέξη ΜΕΓΑΛΟ και πάνω από το μικρό, την λέξη ΜΙΚΡΟ</vt:lpstr>
      <vt:lpstr>Γράψε πάνω από το «μεγάλο» αντικείμενο την λέξη ΜΕΓΑΛΟ και πάνω από το «μικρό» τη λέξη ΜΙΚΡΟ</vt:lpstr>
      <vt:lpstr>Γράψε πάνω από το «μεγάλο» αντικείμενο τη λέξη  ΜΕΓΑΛΟ  και πάνω από το «μικρό» τη λέξη  ΜΙΚΡΟ</vt:lpstr>
      <vt:lpstr>Γράψε πάνω από το «μεγάλο» αντικείμενο τη λέξη ΜΕΓΑΛΟ και πάνω από το «μικρ’ο» τη λέξη ΜΙΚΡΟ</vt:lpstr>
      <vt:lpstr>Γράψε πάνω από «μεγάλο» αντικείμενο τη λέξη ΜΕΓΑΛΟ και πάνω από το «μικρό» τη λέξη ΜΙΚΡΟ</vt:lpstr>
      <vt:lpstr>Γράψε πάνω από το «μεγάλο» αντικείμενο τη λέξη ΜΕΓΑΛΟ και πάνω από το «μικρό» ,τη λέξη ΜΙΚΡΟ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Γράψε πάνω από το «μεγάλο» αντικείμενο την λέξη ΜΕΓΑΛΟ και πάνω από το μικρό, την λέξη ΜΙΚΡΟ</dc:title>
  <dc:creator>Α νηπιαγωγειο</dc:creator>
  <cp:lastModifiedBy>Α νηπιαγωγειο</cp:lastModifiedBy>
  <cp:revision>6</cp:revision>
  <dcterms:created xsi:type="dcterms:W3CDTF">2020-04-10T10:37:02Z</dcterms:created>
  <dcterms:modified xsi:type="dcterms:W3CDTF">2020-04-12T18:19:33Z</dcterms:modified>
</cp:coreProperties>
</file>