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3ADA-6A18-4513-8095-7D98BF3C0E69}" type="datetimeFigureOut">
              <a:rPr lang="el-GR" smtClean="0"/>
              <a:t>13/12/2024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0038-A5C9-48AC-AA1A-C3ABB441DD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59769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83ADA-6A18-4513-8095-7D98BF3C0E69}" type="datetimeFigureOut">
              <a:rPr lang="el-GR" smtClean="0"/>
              <a:t>13/12/2024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40038-A5C9-48AC-AA1A-C3ABB441DD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328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smtClean="0"/>
              <a:t>Χριστουγεννιάτικο εργαστήρι</a:t>
            </a:r>
            <a:endParaRPr lang="en-US" sz="4000" dirty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34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 ΜΥΡΙΣΕ ΧΡΙΣΤΟΥΓΕΝΝΑ</a:t>
            </a:r>
            <a:endParaRPr lang="el-GR" sz="2800" dirty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31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smtClean="0"/>
              <a:t>ΕΤΟΙΜΑ ΤΑ ΜΕΛΟΜΑΚΑΡΩΝΑ ΜΑΣ</a:t>
            </a:r>
            <a:endParaRPr lang="el-GR" sz="2400" dirty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60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/>
              <a:t>ΚΑΤΑΣΚΕΥΗ  ΚΑΡΤΩΝ</a:t>
            </a:r>
            <a:endParaRPr lang="en-US" sz="3200" dirty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77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ΦΤΙΑΧΝΟΥΜΕ ΗΜΕΡΟΛΟΓΙΑ</a:t>
            </a:r>
            <a:endParaRPr lang="en-US" sz="3600" dirty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37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 4</a:t>
            </a:r>
            <a:endParaRPr lang="en-US" dirty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76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45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ΕΤΟΙΜΕΣ  ΟΙ ΧΡΙΣΤΟΥΓΕΝΝΙΑΤΙΚΕΣ ΚΑΡΤΕΣ</a:t>
            </a:r>
            <a:endParaRPr lang="en-US" sz="2800" dirty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21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/>
              <a:t>ΤΑ ΗΜΕΡΟΛΟΛΓΙΑ ΜΑΣ</a:t>
            </a:r>
            <a:endParaRPr lang="el-GR" sz="3200" dirty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02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/>
              <a:t>ΚΑΤΑΣΚΕΥΗ ΒΑΖΩΝ</a:t>
            </a:r>
            <a:endParaRPr lang="en-US" sz="3200" dirty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21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ΠΛΑΘΟΥΜΕ ΜΕΛΟΜΑΚΑΡΩΝΑ</a:t>
            </a:r>
            <a:endParaRPr lang="el-GR" sz="2800" dirty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10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26</Words>
  <Application>Microsoft Office PowerPoint</Application>
  <PresentationFormat>Προσαρμογή</PresentationFormat>
  <Paragraphs>10</Paragraphs>
  <Slides>11</Slides>
  <Notes>0</Notes>
  <HiddenSlides>1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Χριστουγεννιάτικο εργαστήρι</vt:lpstr>
      <vt:lpstr>ΚΑΤΑΣΚΕΥΗ  ΚΑΡΤΩΝ</vt:lpstr>
      <vt:lpstr>ΦΤΙΑΧΝΟΥΜΕ ΗΜΕΡΟΛΟΓΙΑ</vt:lpstr>
      <vt:lpstr>Slide 4</vt:lpstr>
      <vt:lpstr>Παρουσίαση του PowerPoint</vt:lpstr>
      <vt:lpstr>ΕΤΟΙΜΕΣ  ΟΙ ΧΡΙΣΤΟΥΓΕΝΝΙΑΤΙΚΕΣ ΚΑΡΤΕΣ</vt:lpstr>
      <vt:lpstr>ΤΑ ΗΜΕΡΟΛΟΛΓΙΑ ΜΑΣ</vt:lpstr>
      <vt:lpstr>ΚΑΤΑΣΚΕΥΗ ΒΑΖΩΝ</vt:lpstr>
      <vt:lpstr>ΠΛΑΘΟΥΜΕ ΜΕΛΟΜΑΚΑΡΩΝΑ</vt:lpstr>
      <vt:lpstr> ΜΥΡΙΣΕ ΧΡΙΣΤΟΥΓΕΝΝΑ</vt:lpstr>
      <vt:lpstr>ΕΤΟΙΜΑ ΤΑ ΜΕΛΟΜΑΚΑΡΩΝΑ ΜΑΣ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Χριστουγεννιάτικο εργαστήρι</dc:title>
  <dc:creator>User</dc:creator>
  <cp:lastModifiedBy>User</cp:lastModifiedBy>
  <cp:revision>5</cp:revision>
  <dcterms:created xsi:type="dcterms:W3CDTF">2024-12-13T18:45:04Z</dcterms:created>
  <dcterms:modified xsi:type="dcterms:W3CDTF">2024-12-13T19:41:23Z</dcterms:modified>
</cp:coreProperties>
</file>