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9" r:id="rId16"/>
    <p:sldId id="270" r:id="rId17"/>
    <p:sldId id="271" r:id="rId18"/>
    <p:sldId id="272" r:id="rId19"/>
    <p:sldId id="280" r:id="rId20"/>
    <p:sldId id="273" r:id="rId21"/>
    <p:sldId id="274" r:id="rId22"/>
    <p:sldId id="275" r:id="rId23"/>
    <p:sldId id="276" r:id="rId24"/>
    <p:sldId id="281"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14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3E6D44E9-A3C4-4138-A024-44AA8FCE8886}" type="datetimeFigureOut">
              <a:rPr lang="el-GR" smtClean="0"/>
              <a:pPr/>
              <a:t>25/11/2020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B1DCC0-5948-47A3-97E4-E1FEC6FD34A2}" type="slidenum">
              <a:rPr lang="el-GR" smtClean="0"/>
              <a:pPr/>
              <a:t>‹#›</a:t>
            </a:fld>
            <a:endParaRPr lang="el-GR"/>
          </a:p>
        </p:txBody>
      </p:sp>
    </p:spTree>
    <p:extLst>
      <p:ext uri="{BB962C8B-B14F-4D97-AF65-F5344CB8AC3E}">
        <p14:creationId xmlns:p14="http://schemas.microsoft.com/office/powerpoint/2010/main" xmlns="" val="871459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E6D44E9-A3C4-4138-A024-44AA8FCE8886}" type="datetimeFigureOut">
              <a:rPr lang="el-GR" smtClean="0"/>
              <a:pPr/>
              <a:t>25/11/2020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B1DCC0-5948-47A3-97E4-E1FEC6FD34A2}" type="slidenum">
              <a:rPr lang="el-GR" smtClean="0"/>
              <a:pPr/>
              <a:t>‹#›</a:t>
            </a:fld>
            <a:endParaRPr lang="el-GR"/>
          </a:p>
        </p:txBody>
      </p:sp>
    </p:spTree>
    <p:extLst>
      <p:ext uri="{BB962C8B-B14F-4D97-AF65-F5344CB8AC3E}">
        <p14:creationId xmlns:p14="http://schemas.microsoft.com/office/powerpoint/2010/main" xmlns="" val="2063072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E6D44E9-A3C4-4138-A024-44AA8FCE8886}" type="datetimeFigureOut">
              <a:rPr lang="el-GR" smtClean="0"/>
              <a:pPr/>
              <a:t>25/11/2020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B1DCC0-5948-47A3-97E4-E1FEC6FD34A2}" type="slidenum">
              <a:rPr lang="el-GR" smtClean="0"/>
              <a:pPr/>
              <a:t>‹#›</a:t>
            </a:fld>
            <a:endParaRPr lang="el-GR"/>
          </a:p>
        </p:txBody>
      </p:sp>
    </p:spTree>
    <p:extLst>
      <p:ext uri="{BB962C8B-B14F-4D97-AF65-F5344CB8AC3E}">
        <p14:creationId xmlns:p14="http://schemas.microsoft.com/office/powerpoint/2010/main" xmlns="" val="2747921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E6D44E9-A3C4-4138-A024-44AA8FCE8886}" type="datetimeFigureOut">
              <a:rPr lang="el-GR" smtClean="0"/>
              <a:pPr/>
              <a:t>25/11/2020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B1DCC0-5948-47A3-97E4-E1FEC6FD34A2}" type="slidenum">
              <a:rPr lang="el-GR" smtClean="0"/>
              <a:pPr/>
              <a:t>‹#›</a:t>
            </a:fld>
            <a:endParaRPr lang="el-GR"/>
          </a:p>
        </p:txBody>
      </p:sp>
    </p:spTree>
    <p:extLst>
      <p:ext uri="{BB962C8B-B14F-4D97-AF65-F5344CB8AC3E}">
        <p14:creationId xmlns:p14="http://schemas.microsoft.com/office/powerpoint/2010/main" xmlns="" val="238918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6D44E9-A3C4-4138-A024-44AA8FCE8886}" type="datetimeFigureOut">
              <a:rPr lang="el-GR" smtClean="0"/>
              <a:pPr/>
              <a:t>25/11/2020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B1DCC0-5948-47A3-97E4-E1FEC6FD34A2}" type="slidenum">
              <a:rPr lang="el-GR" smtClean="0"/>
              <a:pPr/>
              <a:t>‹#›</a:t>
            </a:fld>
            <a:endParaRPr lang="el-GR"/>
          </a:p>
        </p:txBody>
      </p:sp>
    </p:spTree>
    <p:extLst>
      <p:ext uri="{BB962C8B-B14F-4D97-AF65-F5344CB8AC3E}">
        <p14:creationId xmlns:p14="http://schemas.microsoft.com/office/powerpoint/2010/main" xmlns="" val="3867909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3E6D44E9-A3C4-4138-A024-44AA8FCE8886}" type="datetimeFigureOut">
              <a:rPr lang="el-GR" smtClean="0"/>
              <a:pPr/>
              <a:t>25/11/2020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8B1DCC0-5948-47A3-97E4-E1FEC6FD34A2}" type="slidenum">
              <a:rPr lang="el-GR" smtClean="0"/>
              <a:pPr/>
              <a:t>‹#›</a:t>
            </a:fld>
            <a:endParaRPr lang="el-GR"/>
          </a:p>
        </p:txBody>
      </p:sp>
    </p:spTree>
    <p:extLst>
      <p:ext uri="{BB962C8B-B14F-4D97-AF65-F5344CB8AC3E}">
        <p14:creationId xmlns:p14="http://schemas.microsoft.com/office/powerpoint/2010/main" xmlns="" val="185290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3E6D44E9-A3C4-4138-A024-44AA8FCE8886}" type="datetimeFigureOut">
              <a:rPr lang="el-GR" smtClean="0"/>
              <a:pPr/>
              <a:t>25/11/2020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8B1DCC0-5948-47A3-97E4-E1FEC6FD34A2}" type="slidenum">
              <a:rPr lang="el-GR" smtClean="0"/>
              <a:pPr/>
              <a:t>‹#›</a:t>
            </a:fld>
            <a:endParaRPr lang="el-GR"/>
          </a:p>
        </p:txBody>
      </p:sp>
    </p:spTree>
    <p:extLst>
      <p:ext uri="{BB962C8B-B14F-4D97-AF65-F5344CB8AC3E}">
        <p14:creationId xmlns:p14="http://schemas.microsoft.com/office/powerpoint/2010/main" xmlns="" val="1031140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3E6D44E9-A3C4-4138-A024-44AA8FCE8886}" type="datetimeFigureOut">
              <a:rPr lang="el-GR" smtClean="0"/>
              <a:pPr/>
              <a:t>25/11/2020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8B1DCC0-5948-47A3-97E4-E1FEC6FD34A2}" type="slidenum">
              <a:rPr lang="el-GR" smtClean="0"/>
              <a:pPr/>
              <a:t>‹#›</a:t>
            </a:fld>
            <a:endParaRPr lang="el-GR"/>
          </a:p>
        </p:txBody>
      </p:sp>
    </p:spTree>
    <p:extLst>
      <p:ext uri="{BB962C8B-B14F-4D97-AF65-F5344CB8AC3E}">
        <p14:creationId xmlns:p14="http://schemas.microsoft.com/office/powerpoint/2010/main" xmlns="" val="212767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6D44E9-A3C4-4138-A024-44AA8FCE8886}" type="datetimeFigureOut">
              <a:rPr lang="el-GR" smtClean="0"/>
              <a:pPr/>
              <a:t>25/11/2020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8B1DCC0-5948-47A3-97E4-E1FEC6FD34A2}" type="slidenum">
              <a:rPr lang="el-GR" smtClean="0"/>
              <a:pPr/>
              <a:t>‹#›</a:t>
            </a:fld>
            <a:endParaRPr lang="el-GR"/>
          </a:p>
        </p:txBody>
      </p:sp>
    </p:spTree>
    <p:extLst>
      <p:ext uri="{BB962C8B-B14F-4D97-AF65-F5344CB8AC3E}">
        <p14:creationId xmlns:p14="http://schemas.microsoft.com/office/powerpoint/2010/main" xmlns="" val="694311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6D44E9-A3C4-4138-A024-44AA8FCE8886}" type="datetimeFigureOut">
              <a:rPr lang="el-GR" smtClean="0"/>
              <a:pPr/>
              <a:t>25/11/2020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8B1DCC0-5948-47A3-97E4-E1FEC6FD34A2}" type="slidenum">
              <a:rPr lang="el-GR" smtClean="0"/>
              <a:pPr/>
              <a:t>‹#›</a:t>
            </a:fld>
            <a:endParaRPr lang="el-GR"/>
          </a:p>
        </p:txBody>
      </p:sp>
    </p:spTree>
    <p:extLst>
      <p:ext uri="{BB962C8B-B14F-4D97-AF65-F5344CB8AC3E}">
        <p14:creationId xmlns:p14="http://schemas.microsoft.com/office/powerpoint/2010/main" xmlns="" val="400862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6D44E9-A3C4-4138-A024-44AA8FCE8886}" type="datetimeFigureOut">
              <a:rPr lang="el-GR" smtClean="0"/>
              <a:pPr/>
              <a:t>25/11/2020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8B1DCC0-5948-47A3-97E4-E1FEC6FD34A2}" type="slidenum">
              <a:rPr lang="el-GR" smtClean="0"/>
              <a:pPr/>
              <a:t>‹#›</a:t>
            </a:fld>
            <a:endParaRPr lang="el-GR"/>
          </a:p>
        </p:txBody>
      </p:sp>
    </p:spTree>
    <p:extLst>
      <p:ext uri="{BB962C8B-B14F-4D97-AF65-F5344CB8AC3E}">
        <p14:creationId xmlns:p14="http://schemas.microsoft.com/office/powerpoint/2010/main" xmlns="" val="3105727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6D44E9-A3C4-4138-A024-44AA8FCE8886}" type="datetimeFigureOut">
              <a:rPr lang="el-GR" smtClean="0"/>
              <a:pPr/>
              <a:t>25/11/2020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1DCC0-5948-47A3-97E4-E1FEC6FD34A2}" type="slidenum">
              <a:rPr lang="el-GR" smtClean="0"/>
              <a:pPr/>
              <a:t>‹#›</a:t>
            </a:fld>
            <a:endParaRPr lang="el-GR"/>
          </a:p>
        </p:txBody>
      </p:sp>
    </p:spTree>
    <p:extLst>
      <p:ext uri="{BB962C8B-B14F-4D97-AF65-F5344CB8AC3E}">
        <p14:creationId xmlns:p14="http://schemas.microsoft.com/office/powerpoint/2010/main" xmlns="" val="2116374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1804" y="836712"/>
            <a:ext cx="7772400" cy="1470025"/>
          </a:xfrm>
        </p:spPr>
        <p:txBody>
          <a:bodyPr/>
          <a:lstStyle/>
          <a:p>
            <a:r>
              <a:rPr lang="el-GR" b="1" dirty="0" smtClean="0"/>
              <a:t>Γειά σου είμαι ο Νίκος!</a:t>
            </a:r>
            <a:endParaRPr lang="el-GR" b="1" dirty="0"/>
          </a:p>
        </p:txBody>
      </p:sp>
      <p:sp>
        <p:nvSpPr>
          <p:cNvPr id="3" name="Subtitle 2"/>
          <p:cNvSpPr>
            <a:spLocks noGrp="1"/>
          </p:cNvSpPr>
          <p:nvPr>
            <p:ph type="subTitle" idx="1"/>
          </p:nvPr>
        </p:nvSpPr>
        <p:spPr/>
        <p:txBody>
          <a:bodyPr/>
          <a:lstStyle/>
          <a:p>
            <a:endParaRPr lang="el-G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51720" y="2708920"/>
            <a:ext cx="5112568" cy="3704445"/>
          </a:xfrm>
          <a:prstGeom prst="rect">
            <a:avLst/>
          </a:prstGeom>
        </p:spPr>
      </p:pic>
    </p:spTree>
    <p:extLst>
      <p:ext uri="{BB962C8B-B14F-4D97-AF65-F5344CB8AC3E}">
        <p14:creationId xmlns:p14="http://schemas.microsoft.com/office/powerpoint/2010/main" xmlns="" val="492795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
            </a:r>
            <a:br>
              <a:rPr lang="el-GR" dirty="0" smtClean="0"/>
            </a:br>
            <a:r>
              <a:rPr lang="el-GR" b="1" dirty="0" smtClean="0"/>
              <a:t>Τα γράμματα στη γλώσσα μου, στη γλώσσα των τυφλών την </a:t>
            </a:r>
            <a:r>
              <a:rPr lang="en-US" b="1" dirty="0" smtClean="0"/>
              <a:t>BRAILLE, </a:t>
            </a:r>
            <a:r>
              <a:rPr lang="el-GR" b="1" dirty="0" smtClean="0"/>
              <a:t>μοιάζουν έτσι:</a:t>
            </a:r>
            <a:endParaRPr lang="el-GR"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75656" y="2276872"/>
            <a:ext cx="6315007" cy="3536404"/>
          </a:xfrm>
          <a:prstGeom prst="rect">
            <a:avLst/>
          </a:prstGeom>
        </p:spPr>
      </p:pic>
    </p:spTree>
    <p:extLst>
      <p:ext uri="{BB962C8B-B14F-4D97-AF65-F5344CB8AC3E}">
        <p14:creationId xmlns:p14="http://schemas.microsoft.com/office/powerpoint/2010/main" xmlns="" val="520476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Θέλεις να σου μάθω κάποια:</a:t>
            </a:r>
            <a:endParaRPr lang="el-GR"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1124744"/>
            <a:ext cx="7845333" cy="5553596"/>
          </a:xfrm>
          <a:prstGeom prst="rect">
            <a:avLst/>
          </a:prstGeom>
        </p:spPr>
      </p:pic>
    </p:spTree>
    <p:extLst>
      <p:ext uri="{BB962C8B-B14F-4D97-AF65-F5344CB8AC3E}">
        <p14:creationId xmlns:p14="http://schemas.microsoft.com/office/powerpoint/2010/main" xmlns="" val="2420094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2223780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2555645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306620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825861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383215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33614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2100194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306025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70186"/>
          </a:xfrm>
        </p:spPr>
        <p:txBody>
          <a:bodyPr>
            <a:noAutofit/>
          </a:bodyPr>
          <a:lstStyle/>
          <a:p>
            <a:r>
              <a:rPr lang="el-GR" sz="3600" b="1" dirty="0" smtClean="0"/>
              <a:t>Είμαι τυφλός ή έχω προβλήματα όρασης σημαίνει ότι δυσκολεύομαι ή δεν μπορώ καθόλου να δω:</a:t>
            </a:r>
            <a:endParaRPr lang="el-GR" sz="36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331640" y="1916832"/>
            <a:ext cx="6786807" cy="4797425"/>
          </a:xfrm>
        </p:spPr>
      </p:pic>
    </p:spTree>
    <p:extLst>
      <p:ext uri="{BB962C8B-B14F-4D97-AF65-F5344CB8AC3E}">
        <p14:creationId xmlns:p14="http://schemas.microsoft.com/office/powerpoint/2010/main" xmlns="" val="590203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534958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231825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098122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2625187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669" y="476672"/>
            <a:ext cx="8229600" cy="1143000"/>
          </a:xfrm>
        </p:spPr>
        <p:txBody>
          <a:bodyPr>
            <a:normAutofit fontScale="90000"/>
          </a:bodyPr>
          <a:lstStyle/>
          <a:p>
            <a:r>
              <a:rPr lang="el-GR" b="1" dirty="0" smtClean="0"/>
              <a:t>Δοκίμασε να μου γράψεις όπως μπορείς το όνομα σου σε </a:t>
            </a:r>
            <a:r>
              <a:rPr lang="en-US" b="1" dirty="0" smtClean="0"/>
              <a:t>BRAILLE </a:t>
            </a:r>
            <a:r>
              <a:rPr lang="el-GR" b="1" dirty="0" smtClean="0"/>
              <a:t>για να σε γνωρίσω.</a:t>
            </a:r>
            <a:endParaRPr lang="el-GR"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355" y="2420887"/>
            <a:ext cx="9097645" cy="3439005"/>
          </a:xfrm>
          <a:prstGeom prst="rect">
            <a:avLst/>
          </a:prstGeom>
        </p:spPr>
      </p:pic>
    </p:spTree>
    <p:extLst>
      <p:ext uri="{BB962C8B-B14F-4D97-AF65-F5344CB8AC3E}">
        <p14:creationId xmlns:p14="http://schemas.microsoft.com/office/powerpoint/2010/main" xmlns="" val="3405826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t>Μπορεί να χρειάζομαι βοήθεια για να μετακινούμαι όπως:</a:t>
            </a:r>
            <a:endParaRPr lang="el-GR" b="1" dirty="0"/>
          </a:p>
        </p:txBody>
      </p:sp>
      <p:sp>
        <p:nvSpPr>
          <p:cNvPr id="4" name="Text Placeholder 3"/>
          <p:cNvSpPr>
            <a:spLocks noGrp="1"/>
          </p:cNvSpPr>
          <p:nvPr>
            <p:ph type="body" idx="1"/>
          </p:nvPr>
        </p:nvSpPr>
        <p:spPr/>
        <p:txBody>
          <a:bodyPr/>
          <a:lstStyle/>
          <a:p>
            <a:r>
              <a:rPr lang="el-GR" dirty="0" smtClean="0"/>
              <a:t>Μπαστούνι:</a:t>
            </a:r>
            <a:endParaRPr lang="el-GR" dirty="0"/>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179512" y="2564904"/>
            <a:ext cx="4878414" cy="3246363"/>
          </a:xfrm>
        </p:spPr>
      </p:pic>
      <p:sp>
        <p:nvSpPr>
          <p:cNvPr id="6" name="Text Placeholder 5"/>
          <p:cNvSpPr>
            <a:spLocks noGrp="1"/>
          </p:cNvSpPr>
          <p:nvPr>
            <p:ph type="body" sz="quarter" idx="3"/>
          </p:nvPr>
        </p:nvSpPr>
        <p:spPr/>
        <p:txBody>
          <a:bodyPr/>
          <a:lstStyle/>
          <a:p>
            <a:r>
              <a:rPr lang="el-GR" dirty="0" smtClean="0"/>
              <a:t>Σκύλο-Οδηγό:</a:t>
            </a:r>
            <a:endParaRPr lang="el-GR" dirty="0"/>
          </a:p>
        </p:txBody>
      </p:sp>
      <p:pic>
        <p:nvPicPr>
          <p:cNvPr id="11" name="Content Placeholder 10"/>
          <p:cNvPicPr>
            <a:picLocks noGrp="1" noChangeAspect="1"/>
          </p:cNvPicPr>
          <p:nvPr>
            <p:ph sz="quarter" idx="4"/>
          </p:nvPr>
        </p:nvPicPr>
        <p:blipFill>
          <a:blip r:embed="rId3" cstate="print">
            <a:extLst>
              <a:ext uri="{28A0092B-C50C-407E-A947-70E740481C1C}">
                <a14:useLocalDpi xmlns:a14="http://schemas.microsoft.com/office/drawing/2010/main" xmlns="" val="0"/>
              </a:ext>
            </a:extLst>
          </a:blip>
          <a:stretch>
            <a:fillRect/>
          </a:stretch>
        </p:blipFill>
        <p:spPr>
          <a:xfrm>
            <a:off x="5292080" y="2564904"/>
            <a:ext cx="3727326" cy="3240360"/>
          </a:xfrm>
        </p:spPr>
      </p:pic>
    </p:spTree>
    <p:extLst>
      <p:ext uri="{BB962C8B-B14F-4D97-AF65-F5344CB8AC3E}">
        <p14:creationId xmlns:p14="http://schemas.microsoft.com/office/powerpoint/2010/main" xmlns="" val="1884486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Ή και τα δύο:</a:t>
            </a:r>
            <a:endParaRPr lang="el-GR"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19672" y="1844824"/>
            <a:ext cx="6287290" cy="4183906"/>
          </a:xfrm>
          <a:prstGeom prst="rect">
            <a:avLst/>
          </a:prstGeom>
        </p:spPr>
      </p:pic>
    </p:spTree>
    <p:extLst>
      <p:ext uri="{BB962C8B-B14F-4D97-AF65-F5344CB8AC3E}">
        <p14:creationId xmlns:p14="http://schemas.microsoft.com/office/powerpoint/2010/main" xmlns="" val="4233689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52736"/>
            <a:ext cx="8229600" cy="1143000"/>
          </a:xfrm>
        </p:spPr>
        <p:txBody>
          <a:bodyPr>
            <a:noAutofit/>
          </a:bodyPr>
          <a:lstStyle/>
          <a:p>
            <a:r>
              <a:rPr lang="el-GR" sz="3200" b="1" dirty="0" smtClean="0"/>
              <a:t>Αυτό συμβαίνει γιατί δεν βλέπω όπως εσείς και πρέπει κάπως να γνωρίζω που βρίσκομαι και τι υπάρχει τριγύρω μου, έτσι ώστε να μην πέφτω πάνω του, χτυπάω ή κινδυνεύω.</a:t>
            </a:r>
            <a:endParaRPr lang="el-GR" sz="3200" b="1" dirty="0"/>
          </a:p>
        </p:txBody>
      </p:sp>
      <p:pic>
        <p:nvPicPr>
          <p:cNvPr id="1026" name="Picture 2" descr="C:\Users\Maria\Desktop\images (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1" y="2924944"/>
            <a:ext cx="4297823" cy="2860006"/>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0" y="2852936"/>
            <a:ext cx="4406032" cy="2932014"/>
          </a:xfrm>
          <a:prstGeom prst="rect">
            <a:avLst/>
          </a:prstGeom>
        </p:spPr>
      </p:pic>
    </p:spTree>
    <p:extLst>
      <p:ext uri="{BB962C8B-B14F-4D97-AF65-F5344CB8AC3E}">
        <p14:creationId xmlns:p14="http://schemas.microsoft.com/office/powerpoint/2010/main" xmlns="" val="1009621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1143000"/>
          </a:xfrm>
        </p:spPr>
        <p:txBody>
          <a:bodyPr>
            <a:noAutofit/>
          </a:bodyPr>
          <a:lstStyle/>
          <a:p>
            <a:r>
              <a:rPr lang="el-GR" sz="3600" b="1" dirty="0" smtClean="0"/>
              <a:t>Το μπαστούνι μου με βοηθάει να </a:t>
            </a:r>
            <a:r>
              <a:rPr lang="el-GR" sz="3600" b="1" dirty="0" smtClean="0"/>
              <a:t>β</a:t>
            </a:r>
            <a:r>
              <a:rPr lang="el-GR" sz="3600" b="1" dirty="0" smtClean="0"/>
              <a:t>ρ</a:t>
            </a:r>
            <a:r>
              <a:rPr lang="el-GR" sz="3600" b="1" dirty="0" smtClean="0"/>
              <a:t>ίσκω </a:t>
            </a:r>
            <a:r>
              <a:rPr lang="el-GR" sz="3600" b="1" dirty="0" smtClean="0"/>
              <a:t>τα εμπόδια που μπορεί να συναντήσω στο δρόμο μου και να </a:t>
            </a:r>
            <a:r>
              <a:rPr lang="el-GR" sz="3600" b="1" dirty="0" smtClean="0"/>
              <a:t>βρίσκω </a:t>
            </a:r>
            <a:r>
              <a:rPr lang="el-GR" sz="3600" b="1" dirty="0" smtClean="0"/>
              <a:t>σημεία που είμαι ασφαλής να περπατήσω.</a:t>
            </a:r>
            <a:endParaRPr lang="el-GR" sz="3600"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3" y="3206359"/>
            <a:ext cx="4392487" cy="263549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16016" y="2400256"/>
            <a:ext cx="4427984" cy="2511172"/>
          </a:xfrm>
          <a:prstGeom prst="rect">
            <a:avLst/>
          </a:prstGeom>
        </p:spPr>
      </p:pic>
    </p:spTree>
    <p:extLst>
      <p:ext uri="{BB962C8B-B14F-4D97-AF65-F5344CB8AC3E}">
        <p14:creationId xmlns:p14="http://schemas.microsoft.com/office/powerpoint/2010/main" xmlns="" val="781235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08720"/>
            <a:ext cx="8229600" cy="1143000"/>
          </a:xfrm>
        </p:spPr>
        <p:txBody>
          <a:bodyPr>
            <a:noAutofit/>
          </a:bodyPr>
          <a:lstStyle/>
          <a:p>
            <a:r>
              <a:rPr lang="el-GR" sz="2800" b="1" dirty="0" smtClean="0"/>
              <a:t>Ο σκύλος μου με βοηθάει να αντιλαμβάνομαι τους κινδύνους γύρω μου, σταματάει όταν περνάει από δίπλα μου ένα αυτοκίνητο, ή κάτι που μπορεί να με χτυπήσει. Όμως δεν είναι όλα τα σκυλάκια Σκύλοι-Οδηγοί! Οι σκύλοι οδηγοί πηγαίνουν για κάποια χρόνια στο σχολείο, όπως εσείς.</a:t>
            </a:r>
            <a:br>
              <a:rPr lang="el-GR" sz="2800" b="1" dirty="0" smtClean="0"/>
            </a:br>
            <a:endParaRPr lang="el-GR" sz="2800" b="1" dirty="0"/>
          </a:p>
        </p:txBody>
      </p:sp>
      <p:pic>
        <p:nvPicPr>
          <p:cNvPr id="3" name="Content Placeholder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23728" y="2708920"/>
            <a:ext cx="4968552" cy="3726414"/>
          </a:xfrm>
          <a:prstGeom prst="rect">
            <a:avLst/>
          </a:prstGeom>
        </p:spPr>
      </p:pic>
    </p:spTree>
    <p:extLst>
      <p:ext uri="{BB962C8B-B14F-4D97-AF65-F5344CB8AC3E}">
        <p14:creationId xmlns:p14="http://schemas.microsoft.com/office/powerpoint/2010/main" xmlns="" val="1287605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Autofit/>
          </a:bodyPr>
          <a:lstStyle/>
          <a:p>
            <a:r>
              <a:rPr lang="el-GR" sz="3600" b="1" dirty="0" smtClean="0"/>
              <a:t>Δεν μπορώ να διαβάσω παραμύθια και βιβλία σαν τα δικά σας, όμως υπάρχουν και για μένα βιβλία ειδικά, που μπορώ με την αφή και τα χέρια μου να τα διαβάζω.</a:t>
            </a:r>
            <a:endParaRPr lang="el-GR" sz="3600"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19672" y="2609850"/>
            <a:ext cx="6048672" cy="3562916"/>
          </a:xfrm>
          <a:prstGeom prst="rect">
            <a:avLst/>
          </a:prstGeom>
        </p:spPr>
      </p:pic>
    </p:spTree>
    <p:extLst>
      <p:ext uri="{BB962C8B-B14F-4D97-AF65-F5344CB8AC3E}">
        <p14:creationId xmlns:p14="http://schemas.microsoft.com/office/powerpoint/2010/main" xmlns="" val="2624065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484784"/>
            <a:ext cx="8229600" cy="1143000"/>
          </a:xfrm>
        </p:spPr>
        <p:txBody>
          <a:bodyPr>
            <a:noAutofit/>
          </a:bodyPr>
          <a:lstStyle/>
          <a:p>
            <a:r>
              <a:rPr lang="el-GR" sz="2800" b="1" dirty="0" smtClean="0"/>
              <a:t>Τα βιβλία αυτά έχουν γράματα σαν </a:t>
            </a:r>
            <a:r>
              <a:rPr lang="el-GR" sz="2800" b="1" dirty="0" smtClean="0"/>
              <a:t>μικρά </a:t>
            </a:r>
            <a:r>
              <a:rPr lang="el-GR" sz="2800" b="1" dirty="0" smtClean="0"/>
              <a:t>τσιμπήματα στο χαρτί, που με βοηθούν να τα αναγνωρίζω και να τα διαβάζω χωρίς να τα βλέπω με την όρασή μου. Το όνομα των γραμμάτων αυτών είναι γράμματα σε </a:t>
            </a:r>
            <a:r>
              <a:rPr lang="en-US" sz="2800" b="1" dirty="0" smtClean="0"/>
              <a:t>BRAILLE </a:t>
            </a:r>
            <a:r>
              <a:rPr lang="el-GR" sz="2800" b="1" dirty="0" smtClean="0"/>
              <a:t>και </a:t>
            </a:r>
            <a:r>
              <a:rPr lang="el-GR" sz="2800" b="1" dirty="0" smtClean="0"/>
              <a:t>γράφονται με ειδικές </a:t>
            </a:r>
            <a:r>
              <a:rPr lang="el-GR" sz="2800" b="1" dirty="0" smtClean="0"/>
              <a:t>γραφομηχανές </a:t>
            </a:r>
            <a:r>
              <a:rPr lang="el-GR" sz="2800" b="1" dirty="0" smtClean="0"/>
              <a:t>που τσιμπάνε το χαρτί και τα σχηματίζουν. Μπορώ και εγώ να γράφω σε αυτές τις μηχανές, αντί για μολύβι και χαρτί.</a:t>
            </a:r>
            <a:br>
              <a:rPr lang="el-GR" sz="2800" b="1" dirty="0" smtClean="0"/>
            </a:br>
            <a:r>
              <a:rPr lang="el-GR" sz="2800" b="1" dirty="0" smtClean="0"/>
              <a:t/>
            </a:r>
            <a:br>
              <a:rPr lang="el-GR" sz="2800" b="1" dirty="0" smtClean="0"/>
            </a:br>
            <a:endParaRPr lang="el-GR" sz="2800"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3528" y="3573016"/>
            <a:ext cx="4323354" cy="306035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51687" y="3573016"/>
            <a:ext cx="4339532" cy="2887761"/>
          </a:xfrm>
          <a:prstGeom prst="rect">
            <a:avLst/>
          </a:prstGeom>
        </p:spPr>
      </p:pic>
    </p:spTree>
    <p:extLst>
      <p:ext uri="{BB962C8B-B14F-4D97-AF65-F5344CB8AC3E}">
        <p14:creationId xmlns:p14="http://schemas.microsoft.com/office/powerpoint/2010/main" xmlns="" val="12466418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271</Words>
  <Application>Microsoft Office PowerPoint</Application>
  <PresentationFormat>Προβολή στην οθόνη (4:3)</PresentationFormat>
  <Paragraphs>14</Paragraphs>
  <Slides>24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Office Theme</vt:lpstr>
      <vt:lpstr>Γειά σου είμαι ο Νίκος!</vt:lpstr>
      <vt:lpstr>Είμαι τυφλός ή έχω προβλήματα όρασης σημαίνει ότι δυσκολεύομαι ή δεν μπορώ καθόλου να δω:</vt:lpstr>
      <vt:lpstr>Μπορεί να χρειάζομαι βοήθεια για να μετακινούμαι όπως:</vt:lpstr>
      <vt:lpstr>Ή και τα δύο:</vt:lpstr>
      <vt:lpstr>Αυτό συμβαίνει γιατί δεν βλέπω όπως εσείς και πρέπει κάπως να γνωρίζω που βρίσκομαι και τι υπάρχει τριγύρω μου, έτσι ώστε να μην πέφτω πάνω του, χτυπάω ή κινδυνεύω.</vt:lpstr>
      <vt:lpstr>Το μπαστούνι μου με βοηθάει να βρίσκω τα εμπόδια που μπορεί να συναντήσω στο δρόμο μου και να βρίσκω σημεία που είμαι ασφαλής να περπατήσω.</vt:lpstr>
      <vt:lpstr>Ο σκύλος μου με βοηθάει να αντιλαμβάνομαι τους κινδύνους γύρω μου, σταματάει όταν περνάει από δίπλα μου ένα αυτοκίνητο, ή κάτι που μπορεί να με χτυπήσει. Όμως δεν είναι όλα τα σκυλάκια Σκύλοι-Οδηγοί! Οι σκύλοι οδηγοί πηγαίνουν για κάποια χρόνια στο σχολείο, όπως εσείς. </vt:lpstr>
      <vt:lpstr>Δεν μπορώ να διαβάσω παραμύθια και βιβλία σαν τα δικά σας, όμως υπάρχουν και για μένα βιβλία ειδικά, που μπορώ με την αφή και τα χέρια μου να τα διαβάζω.</vt:lpstr>
      <vt:lpstr>Τα βιβλία αυτά έχουν γράματα σαν μικρά τσιμπήματα στο χαρτί, που με βοηθούν να τα αναγνωρίζω και να τα διαβάζω χωρίς να τα βλέπω με την όρασή μου. Το όνομα των γραμμάτων αυτών είναι γράμματα σε BRAILLE και γράφονται με ειδικές γραφομηχανές που τσιμπάνε το χαρτί και τα σχηματίζουν. Μπορώ και εγώ να γράφω σε αυτές τις μηχανές, αντί για μολύβι και χαρτί.  </vt:lpstr>
      <vt:lpstr> Τα γράμματα στη γλώσσα μου, στη γλώσσα των τυφλών την BRAILLE, μοιάζουν έτσι:</vt:lpstr>
      <vt:lpstr>Θέλεις να σου μάθω κάποια:</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Δοκίμασε να μου γράψεις όπως μπορείς το όνομα σου σε BRAILLE για να σε γνωρίσω.</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Τύφλωση</dc:title>
  <dc:creator>Maria</dc:creator>
  <cp:lastModifiedBy>Χριστίνα Οικονόμου</cp:lastModifiedBy>
  <cp:revision>6</cp:revision>
  <dcterms:created xsi:type="dcterms:W3CDTF">2020-11-24T17:12:42Z</dcterms:created>
  <dcterms:modified xsi:type="dcterms:W3CDTF">2020-11-25T11:02:31Z</dcterms:modified>
</cp:coreProperties>
</file>