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371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733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278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410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797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5327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7176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31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831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384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93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007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953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831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451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012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523904A-5DF0-47D4-8818-A91D799DBB87}" type="datetimeFigureOut">
              <a:rPr lang="el-GR" smtClean="0"/>
              <a:t>3/4/2025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E4BEEDB-07E4-4BE5-8936-347AFFA7CD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060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Comic Sans MS" panose="030F0702030302020204" pitchFamily="66" charset="0"/>
              </a:rPr>
              <a:t>Το ποίημα «Η γλώσσα των εικόνων» της </a:t>
            </a:r>
            <a:r>
              <a:rPr lang="en-US" dirty="0" err="1" smtClean="0">
                <a:latin typeface="Comic Sans MS" panose="030F0702030302020204" pitchFamily="66" charset="0"/>
              </a:rPr>
              <a:t>Rian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Visser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l-GR" dirty="0" smtClean="0">
                <a:latin typeface="Comic Sans MS" panose="030F0702030302020204" pitchFamily="66" charset="0"/>
              </a:rPr>
              <a:t>όπως το φαντάστηκαν τα παιδιά του Νηπιαγωγείου </a:t>
            </a:r>
            <a:r>
              <a:rPr lang="el-GR" dirty="0" err="1" smtClean="0">
                <a:latin typeface="Comic Sans MS" panose="030F0702030302020204" pitchFamily="66" charset="0"/>
              </a:rPr>
              <a:t>Αγιοχωρίου</a:t>
            </a:r>
            <a:r>
              <a:rPr lang="el-GR" dirty="0" smtClean="0">
                <a:latin typeface="Comic Sans MS" panose="030F0702030302020204" pitchFamily="66" charset="0"/>
              </a:rPr>
              <a:t>!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el-GR" dirty="0" smtClean="0"/>
          </a:p>
          <a:p>
            <a:endParaRPr lang="el-GR" dirty="0"/>
          </a:p>
          <a:p>
            <a:r>
              <a:rPr lang="el-GR" sz="8000" dirty="0" smtClean="0">
                <a:latin typeface="Comic Sans MS" panose="030F0702030302020204" pitchFamily="66" charset="0"/>
              </a:rPr>
              <a:t>Υπεύθυνη εκπαιδευτικός: </a:t>
            </a:r>
          </a:p>
          <a:p>
            <a:r>
              <a:rPr lang="el-GR" sz="8000" dirty="0" err="1" smtClean="0">
                <a:latin typeface="Comic Sans MS" panose="030F0702030302020204" pitchFamily="66" charset="0"/>
              </a:rPr>
              <a:t>Μητουδη</a:t>
            </a:r>
            <a:r>
              <a:rPr lang="el-GR" sz="8000" dirty="0" smtClean="0">
                <a:latin typeface="Comic Sans MS" panose="030F0702030302020204" pitchFamily="66" charset="0"/>
              </a:rPr>
              <a:t> </a:t>
            </a:r>
            <a:r>
              <a:rPr lang="el-GR" sz="8000" dirty="0" err="1" smtClean="0">
                <a:latin typeface="Comic Sans MS" panose="030F0702030302020204" pitchFamily="66" charset="0"/>
              </a:rPr>
              <a:t>μαρια</a:t>
            </a:r>
            <a:endParaRPr lang="el-GR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4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7" t="-689" r="27931"/>
          <a:stretch/>
        </p:blipFill>
        <p:spPr>
          <a:xfrm>
            <a:off x="0" y="-47297"/>
            <a:ext cx="3342289" cy="69052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7504385" y="599089"/>
            <a:ext cx="968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Μ.</a:t>
            </a:r>
            <a:endParaRPr lang="el-GR" sz="5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801" y="1522419"/>
            <a:ext cx="2279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ο</a:t>
            </a:r>
            <a:r>
              <a:rPr lang="el-GR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κάβουρας</a:t>
            </a:r>
            <a:endParaRPr lang="el-GR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3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08"/>
          <a:stretch/>
        </p:blipFill>
        <p:spPr>
          <a:xfrm>
            <a:off x="0" y="0"/>
            <a:ext cx="5129048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8339958" y="126125"/>
            <a:ext cx="3353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Μπελίζ Σ.</a:t>
            </a:r>
            <a:endParaRPr lang="el-GR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6621" y="3563007"/>
            <a:ext cx="1651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ο</a:t>
            </a:r>
            <a:r>
              <a:rPr lang="el-G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βήχας</a:t>
            </a:r>
            <a:endParaRPr lang="el-GR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5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9702800" y="1049867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η</a:t>
            </a:r>
            <a:r>
              <a:rPr lang="el-G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αγάπη</a:t>
            </a:r>
            <a:endParaRPr lang="el-G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800" y="0"/>
            <a:ext cx="4758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 err="1" smtClean="0">
                <a:solidFill>
                  <a:srgbClr val="0070C0"/>
                </a:solidFill>
              </a:rPr>
              <a:t>Νίδα</a:t>
            </a:r>
            <a:r>
              <a:rPr lang="el-GR" sz="5400" dirty="0" smtClean="0">
                <a:solidFill>
                  <a:srgbClr val="0070C0"/>
                </a:solidFill>
              </a:rPr>
              <a:t> Κ.</a:t>
            </a:r>
            <a:endParaRPr lang="el-GR" sz="5400" dirty="0">
              <a:solidFill>
                <a:srgbClr val="0070C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11495" r="29942" b="30345"/>
          <a:stretch/>
        </p:blipFill>
        <p:spPr>
          <a:xfrm>
            <a:off x="8269014" y="1573087"/>
            <a:ext cx="4130565" cy="3988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5208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0" y="0"/>
            <a:ext cx="4741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Μεβά</a:t>
            </a:r>
            <a:r>
              <a:rPr lang="el-GR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Χ.</a:t>
            </a:r>
            <a:endParaRPr lang="el-GR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35698" r="345" b="27232"/>
          <a:stretch/>
        </p:blipFill>
        <p:spPr>
          <a:xfrm rot="5400000">
            <a:off x="7239000" y="1904999"/>
            <a:ext cx="6857999" cy="30480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9308042" y="630942"/>
            <a:ext cx="216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ο</a:t>
            </a:r>
            <a:r>
              <a:rPr lang="el-GR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άνεμος</a:t>
            </a:r>
            <a:endParaRPr lang="el-G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10" y="0"/>
            <a:ext cx="4561489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0" y="0"/>
            <a:ext cx="4132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err="1" smtClean="0">
                <a:latin typeface="Comic Sans MS" panose="030F0702030302020204" pitchFamily="66" charset="0"/>
              </a:rPr>
              <a:t>Γιουσούφ</a:t>
            </a:r>
            <a:r>
              <a:rPr lang="el-GR" sz="5400" dirty="0" smtClean="0">
                <a:latin typeface="Comic Sans MS" panose="030F0702030302020204" pitchFamily="66" charset="0"/>
              </a:rPr>
              <a:t> Χ. </a:t>
            </a:r>
            <a:endParaRPr lang="el-GR" sz="5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7159" y="1844566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τ</a:t>
            </a:r>
            <a:r>
              <a:rPr lang="el-GR" sz="3200" dirty="0" smtClean="0"/>
              <a:t>ο ψωμί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47597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6593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9364718" y="189186"/>
            <a:ext cx="875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latin typeface="Comic Sans MS" panose="030F0702030302020204" pitchFamily="66" charset="0"/>
              </a:rPr>
              <a:t>Σ.</a:t>
            </a:r>
            <a:endParaRPr lang="el-GR" sz="5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524" y="1749972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η</a:t>
            </a:r>
            <a:r>
              <a:rPr lang="el-GR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θάλασσα </a:t>
            </a:r>
            <a:endParaRPr lang="el-GR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1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0" y="5817475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Ετζρίν</a:t>
            </a:r>
            <a:r>
              <a:rPr lang="el-GR" sz="5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Μ.</a:t>
            </a:r>
            <a:endParaRPr lang="el-GR" sz="5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40501" y="771059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τ</a:t>
            </a:r>
            <a:r>
              <a:rPr lang="el-GR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ο κρύο</a:t>
            </a:r>
            <a:endParaRPr lang="el-GR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5" t="11954" r="35632" b="35173"/>
          <a:stretch/>
        </p:blipFill>
        <p:spPr>
          <a:xfrm>
            <a:off x="9222333" y="1355834"/>
            <a:ext cx="2822027" cy="36260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35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5" t="33563" r="27011" b="30805"/>
          <a:stretch/>
        </p:blipFill>
        <p:spPr>
          <a:xfrm>
            <a:off x="8770883" y="2317531"/>
            <a:ext cx="3421117" cy="2443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722883" y="0"/>
            <a:ext cx="2712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Εντίζ</a:t>
            </a:r>
            <a:r>
              <a:rPr lang="el-GR" sz="5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Χ.</a:t>
            </a:r>
            <a:endParaRPr lang="el-GR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7262" y="1732756"/>
            <a:ext cx="1728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τ</a:t>
            </a:r>
            <a:r>
              <a:rPr lang="el-GR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α ψάρια</a:t>
            </a:r>
            <a:endParaRPr lang="el-GR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t="-919" r="25976" b="-1"/>
          <a:stretch/>
        </p:blipFill>
        <p:spPr>
          <a:xfrm>
            <a:off x="9322676" y="1811530"/>
            <a:ext cx="2469932" cy="3928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8201193" y="1103587"/>
            <a:ext cx="400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χ</a:t>
            </a:r>
            <a:r>
              <a:rPr lang="el-GR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ιονάνθρωπος- κρύο</a:t>
            </a:r>
            <a:endParaRPr lang="el-GR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544" y="5740152"/>
            <a:ext cx="294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Εϊλούλ</a:t>
            </a:r>
            <a:r>
              <a:rPr lang="el-GR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Ρ.</a:t>
            </a:r>
            <a:endParaRPr lang="el-GR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8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/>
          <a:stretch/>
        </p:blipFill>
        <p:spPr>
          <a:xfrm>
            <a:off x="-1" y="0"/>
            <a:ext cx="10137229" cy="6857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3" r="978" b="28506"/>
          <a:stretch/>
        </p:blipFill>
        <p:spPr>
          <a:xfrm>
            <a:off x="5068613" y="3594538"/>
            <a:ext cx="7441325" cy="33038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344511" y="709447"/>
            <a:ext cx="718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Ρ.</a:t>
            </a:r>
            <a:endParaRPr lang="el-GR" sz="5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3744" y="3594538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Το καράβι</a:t>
            </a:r>
            <a:endParaRPr lang="el-GR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546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242</TotalTime>
  <Words>72</Words>
  <Application>Microsoft Office PowerPoint</Application>
  <PresentationFormat>Ευρεία οθόνη</PresentationFormat>
  <Paragraphs>25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Comic Sans MS</vt:lpstr>
      <vt:lpstr>Wingdings 3</vt:lpstr>
      <vt:lpstr>Αίθουσα συσκέψεων "Ιόν"</vt:lpstr>
      <vt:lpstr>Το ποίημα «Η γλώσσα των εικόνων» της Rian Visser όπως το φαντάστηκαν τα παιδιά του Νηπιαγωγείου Αγιοχωρίου!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ποίημα «Η γλώσσα των εικόνων» της Rian Visser όπως το φαντάστηκαν τα παιδιά του Νηπιαγωγείου Αγιοχωρίου!</dc:title>
  <dc:creator>lenovo</dc:creator>
  <cp:lastModifiedBy>lenovo</cp:lastModifiedBy>
  <cp:revision>10</cp:revision>
  <dcterms:created xsi:type="dcterms:W3CDTF">2025-04-02T06:52:17Z</dcterms:created>
  <dcterms:modified xsi:type="dcterms:W3CDTF">2025-04-03T07:20:11Z</dcterms:modified>
</cp:coreProperties>
</file>