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Ενότητα χωρίς τίτλο" id="{BA3AE84A-D998-4D38-90CD-2E0A941FE0BD}">
          <p14:sldIdLst>
            <p14:sldId id="270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26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91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152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70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22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08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63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78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591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867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73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1FED-7571-4AF3-BE9C-1BD051959B38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A501-BB3B-4091-BA72-EDB7C7F32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149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683568" y="2419431"/>
            <a:ext cx="7772400" cy="1470025"/>
          </a:xfrm>
        </p:spPr>
        <p:txBody>
          <a:bodyPr/>
          <a:lstStyle/>
          <a:p>
            <a:r>
              <a:rPr lang="el-GR" dirty="0" smtClean="0"/>
              <a:t>Τα τρία γουρουνάκια και οι φίλοι τους!!!</a:t>
            </a:r>
            <a:endParaRPr lang="el-GR" dirty="0"/>
          </a:p>
        </p:txBody>
      </p: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Τα παιδιά του νηπιαγωγείου ζωγράφισαν τα αγαπημένα τους παραμύθια και τα έβαλαν όλα σ ένα παραμύθι δικό τους. Ένα υπέροχο συνεργατικό παραμύθι!!!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74441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7920880" cy="71420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7 φίλοι</a:t>
            </a:r>
            <a:r>
              <a:rPr lang="el-GR" dirty="0"/>
              <a:t> </a:t>
            </a:r>
            <a:r>
              <a:rPr lang="el-GR" dirty="0" smtClean="0"/>
              <a:t>λίγο πιο κάτω πέρασαν έξω από το σπίτι του καλόκαρδου  κ. Κανένα. Ζούσε μαζί με τον δράκο </a:t>
            </a:r>
            <a:r>
              <a:rPr lang="el-GR" dirty="0" err="1" smtClean="0"/>
              <a:t>Μάτλο</a:t>
            </a:r>
            <a:r>
              <a:rPr lang="el-GR" dirty="0" smtClean="0"/>
              <a:t>, που τον είχαν διώξει από την </a:t>
            </a:r>
            <a:r>
              <a:rPr lang="el-GR" dirty="0" err="1" smtClean="0"/>
              <a:t>ανθρωποχώρα</a:t>
            </a:r>
            <a:r>
              <a:rPr lang="el-GR" dirty="0" smtClean="0"/>
              <a:t>!!!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612775"/>
            <a:ext cx="5370984" cy="4028238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Ο καλόκαρδος κ. Κανένας τον πήρε κοντά του κι </a:t>
            </a:r>
            <a:r>
              <a:rPr lang="el-GR" dirty="0" err="1" smtClean="0"/>
              <a:t>επιδή</a:t>
            </a:r>
            <a:r>
              <a:rPr lang="el-GR" dirty="0" smtClean="0"/>
              <a:t> ήταν καλόκαρδος χάρισε στους φίλους μας μπαλόνια για να παίξουν όλοι μαζί στο σπίτι του γουρουνιού!!!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43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63688" y="450912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δράκος </a:t>
            </a:r>
            <a:r>
              <a:rPr lang="el-GR" dirty="0" err="1" smtClean="0"/>
              <a:t>Ματλό</a:t>
            </a:r>
            <a:r>
              <a:rPr lang="el-GR" dirty="0" smtClean="0"/>
              <a:t> κρύφτηκε πίσω από το παράθυρο !!!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3568" y="5085184"/>
            <a:ext cx="7920880" cy="1087016"/>
          </a:xfrm>
        </p:spPr>
        <p:txBody>
          <a:bodyPr/>
          <a:lstStyle/>
          <a:p>
            <a:r>
              <a:rPr lang="el-GR" dirty="0" smtClean="0"/>
              <a:t>Οι 7 φίλοι έφτασαν στο τούβλινο σπιτάκι και το γουρουνάκι τους  είχε ετοιμάσει πολλές νοστιμιές!! </a:t>
            </a:r>
            <a:r>
              <a:rPr lang="el-GR" dirty="0" err="1" smtClean="0"/>
              <a:t>Πιτούλες</a:t>
            </a:r>
            <a:r>
              <a:rPr lang="el-GR" dirty="0" smtClean="0"/>
              <a:t>, γλυκά και καραμέλες, χυμούς και νόστιμα μπισκοτάκια. Έφαγαν, ήπιαν και μετά βγήκαν στην αυλή για παιχνίδι. Έπαιξαν με τα μπαλόνια του κ. Κανένα, κρυφτό, κυνηγητό, χόρεψαν και γέλασαν!!!</a:t>
            </a:r>
          </a:p>
          <a:p>
            <a:r>
              <a:rPr lang="el-GR" dirty="0" smtClean="0"/>
              <a:t>Από μακριά είδαν να έρχεται ο χρωματιστός </a:t>
            </a:r>
            <a:r>
              <a:rPr lang="el-GR" dirty="0" err="1" smtClean="0"/>
              <a:t>μονόκερος</a:t>
            </a:r>
            <a:r>
              <a:rPr lang="el-GR" dirty="0" smtClean="0"/>
              <a:t> και η </a:t>
            </a:r>
            <a:r>
              <a:rPr lang="el-GR" dirty="0" err="1" smtClean="0"/>
              <a:t>Πέπα</a:t>
            </a:r>
            <a:r>
              <a:rPr lang="el-GR" dirty="0" smtClean="0"/>
              <a:t> το </a:t>
            </a:r>
            <a:r>
              <a:rPr lang="el-GR" dirty="0" err="1" smtClean="0"/>
              <a:t>γουορυνάκι</a:t>
            </a:r>
            <a:r>
              <a:rPr lang="el-GR" dirty="0" smtClean="0"/>
              <a:t>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83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παιχνίδι συνεχίστηκε μέχρι το απόγευμα!!!</a:t>
            </a:r>
            <a:endParaRPr lang="el-GR" dirty="0"/>
          </a:p>
        </p:txBody>
      </p:sp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Όλοι ήταν χαρούμενοι!!!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83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Πέπα</a:t>
            </a:r>
            <a:r>
              <a:rPr lang="el-GR" dirty="0" smtClean="0"/>
              <a:t>  τους μίλησε για την δική της περιπέτεια…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7344816" cy="1013990"/>
          </a:xfrm>
        </p:spPr>
        <p:txBody>
          <a:bodyPr>
            <a:normAutofit/>
          </a:bodyPr>
          <a:lstStyle/>
          <a:p>
            <a:r>
              <a:rPr lang="el-GR" dirty="0" smtClean="0"/>
              <a:t>Έπρεπε τώρα να γυρίσουν στα σπίτια τους γιατί σε λίγο θα νύχτωνε. Εκείνη τη στιγμή πέρασε από κει ο κυνηγός του δάσους πήρε τους 9 φίλους και με το φορτηγάκι του τους πήγε στο σπίτι τους. Ευχαρίστησαν τα γουρουνάκια για τη φιλοξενία τους και  τους χαιρέτησαν!!!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20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Παρσόπουλος Βασίλης\Desktop\IMG_20231123_164334_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73" y="692696"/>
            <a:ext cx="595140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024336"/>
          </a:xfrm>
        </p:spPr>
        <p:txBody>
          <a:bodyPr>
            <a:normAutofit/>
          </a:bodyPr>
          <a:lstStyle/>
          <a:p>
            <a:r>
              <a:rPr lang="el-GR" dirty="0" smtClean="0"/>
              <a:t>Η φαντασία δεν έχει σύνορα και μαθαίνει τον άνθρωπο να </a:t>
            </a:r>
            <a:r>
              <a:rPr lang="el-GR" dirty="0" smtClean="0"/>
              <a:t>ζει </a:t>
            </a:r>
            <a:r>
              <a:rPr lang="el-GR" dirty="0" smtClean="0"/>
              <a:t>ελεύθερος!!!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 rot="20768661">
            <a:off x="323528" y="3861048"/>
            <a:ext cx="6400800" cy="1752600"/>
          </a:xfrm>
        </p:spPr>
        <p:txBody>
          <a:bodyPr/>
          <a:lstStyle/>
          <a:p>
            <a:r>
              <a:rPr lang="el-GR" dirty="0" smtClean="0"/>
              <a:t>Γονείς εμπνεύστε μας!!!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560">
            <a:off x="5892593" y="3352575"/>
            <a:ext cx="27363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Μια φορά κι έναν καιρό σ ένα όμορφο δάσος ζούσαν 3 μικρά ροζ γουρουνάκια. Ζούσαν πολύ χαρούμενα ο καθένας στο σπιτάκι του.</a:t>
            </a:r>
            <a:endParaRPr lang="el-GR" dirty="0"/>
          </a:p>
        </p:txBody>
      </p:sp>
      <p:pic>
        <p:nvPicPr>
          <p:cNvPr id="9" name="Θέση εικόνας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620688"/>
            <a:ext cx="5154960" cy="3866220"/>
          </a:xfrm>
        </p:spPr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Μια μέρα περνούσε από εκεί ο κ. Ψηλός. Είδε το μικρό γουρουνάκι που καθόταν στην αυλή και το πλησίασε.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2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187624" y="4653136"/>
            <a:ext cx="7200800" cy="56673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-Γεια σου γουρουνάκι.</a:t>
            </a:r>
            <a:br>
              <a:rPr lang="el-GR" dirty="0" smtClean="0"/>
            </a:br>
            <a:r>
              <a:rPr lang="el-GR" dirty="0" smtClean="0"/>
              <a:t>-Γεια σου και σένα. Έλα να κάνουμε παρέα να γίνουμε 2.</a:t>
            </a:r>
            <a:endParaRPr lang="el-GR" dirty="0"/>
          </a:p>
        </p:txBody>
      </p:sp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764704"/>
            <a:ext cx="4938936" cy="3704202"/>
          </a:xfrm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Το γουρουνάκι κέρασε </a:t>
            </a:r>
            <a:r>
              <a:rPr lang="el-GR" dirty="0" err="1" smtClean="0"/>
              <a:t>αστεροκαραμέλες</a:t>
            </a:r>
            <a:r>
              <a:rPr lang="el-GR" dirty="0" smtClean="0"/>
              <a:t> τον κ Ψηλό. Αργότερα ξεκίνησαν να πάνε μαζί στο μεσαίο γουρουνάκι για να παίξουν.</a:t>
            </a:r>
          </a:p>
          <a:p>
            <a:r>
              <a:rPr lang="el-GR" dirty="0" smtClean="0"/>
              <a:t>Ξεκίνησαν και στο δρόμο συνάντησαν τον </a:t>
            </a:r>
            <a:r>
              <a:rPr lang="el-GR" dirty="0" err="1" smtClean="0"/>
              <a:t>Έντι</a:t>
            </a:r>
            <a:r>
              <a:rPr lang="el-GR" dirty="0" smtClean="0"/>
              <a:t> το </a:t>
            </a:r>
            <a:r>
              <a:rPr lang="el-GR" dirty="0" err="1" smtClean="0"/>
              <a:t>πιντικάκι</a:t>
            </a:r>
            <a:r>
              <a:rPr lang="el-GR" dirty="0" smtClean="0"/>
              <a:t>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82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-Γεια σου φίλε μου!</a:t>
            </a:r>
            <a:br>
              <a:rPr lang="el-GR" dirty="0" smtClean="0"/>
            </a:br>
            <a:r>
              <a:rPr lang="el-GR" dirty="0" smtClean="0"/>
              <a:t>-Γεια σας!! Πού πηγαίνετε;</a:t>
            </a:r>
            <a:endParaRPr lang="el-GR" dirty="0"/>
          </a:p>
        </p:txBody>
      </p:sp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Πάμε στο γουρουνάκι να παίξουμε. Έλα κι εσύ να γίνουμε 3. Μετά χαράς θα έρθω κι εγώ. Έτσι οι 3 φίλοι προχώρησαν στο δρόμο.</a:t>
            </a:r>
          </a:p>
          <a:p>
            <a:r>
              <a:rPr lang="el-GR" dirty="0" smtClean="0"/>
              <a:t>Λίγο πιο κάτω συνάντησαν μια μάγισσα, που είχε σπάσει τη σκούπα της!!!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51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632848" cy="78621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- Γεια σου μάγισσα…</a:t>
            </a:r>
            <a:br>
              <a:rPr lang="el-GR" dirty="0" smtClean="0"/>
            </a:br>
            <a:r>
              <a:rPr lang="el-GR" dirty="0" smtClean="0"/>
              <a:t>- Γεια σας! Δυστυχώς έχει σπάσει η σκούπα μου και θ αργήσω στο ταξίδι μου….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612775"/>
            <a:ext cx="5010944" cy="3758208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Μη στενοχωριέσαι εγώ ξέρω να επιδιορθώσω τη σκούπα σου. Της είπε ο κ. Ψηλός. Σε λίγο ήταν έτοιμη. </a:t>
            </a:r>
          </a:p>
          <a:p>
            <a:r>
              <a:rPr lang="el-GR" dirty="0" smtClean="0"/>
              <a:t>Ευχαρίστησε τον κ. Ψηλό τους χαιρέτησε και πέταξε με τη σκούπα της.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15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7992888" cy="786210"/>
          </a:xfrm>
        </p:spPr>
        <p:txBody>
          <a:bodyPr/>
          <a:lstStyle/>
          <a:p>
            <a:r>
              <a:rPr lang="el-GR" dirty="0" smtClean="0"/>
              <a:t>Οι φίλοι μας προχώρησαν και λίγο πιο κάτω συνάντησαν τον ατρόμητο Χουάν που καθόταν κάτω από ένα δέντρο!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620688"/>
            <a:ext cx="5082952" cy="3812214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475656" y="5367338"/>
            <a:ext cx="5803032" cy="80486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-γεια σου φιλαράκο </a:t>
            </a:r>
          </a:p>
          <a:p>
            <a:r>
              <a:rPr lang="el-GR" dirty="0" smtClean="0"/>
              <a:t>-γεια σας. Πού πάτε από δω.</a:t>
            </a:r>
          </a:p>
          <a:p>
            <a:r>
              <a:rPr lang="el-GR" dirty="0" smtClean="0"/>
              <a:t>-πάμε στο γουρουνάκι για να παίξουμε. Θέλεις να έρθεις μαζί μας να γίνουμε  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75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509120"/>
            <a:ext cx="7992888" cy="858218"/>
          </a:xfrm>
        </p:spPr>
        <p:txBody>
          <a:bodyPr/>
          <a:lstStyle/>
          <a:p>
            <a:r>
              <a:rPr lang="el-GR" dirty="0" smtClean="0"/>
              <a:t>Οι 4 φίλοι προχώρησαν συζητώντας και συνάντησαν το </a:t>
            </a:r>
            <a:r>
              <a:rPr lang="el-GR" dirty="0" err="1" smtClean="0"/>
              <a:t>Τοποτίπ</a:t>
            </a:r>
            <a:r>
              <a:rPr lang="el-GR" dirty="0" smtClean="0"/>
              <a:t> το κουνελάκι που γύριζε από το νηπιαγωγείο μαζί με τη μαμά του.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620688"/>
            <a:ext cx="5010944" cy="3758208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- Γεια σας φίλοι μου, που πάτε; Πάμε στο γουρουνάκι για να παίξουμε θέλεις να έρθεις μαζί μας; Το κουνελάκι ρώτησε τη μαμά της και της έδωσε την άδεια να πάει. Έτσι οι 5 φίλοι συνέχισαν το δρόμο για το γουρουνάκι!!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71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7776864" cy="71420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Στο μεγάλο ξέφωτο του δάσους είδαν τον πρίγκιπα και την πριγκίπισσα να κάθονται στο παγκάκι και να ακούν τα πουλάκια που κελαηδούσαν.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620688"/>
            <a:ext cx="5099116" cy="3824337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Οι 5 φίλοι χαιρέτησαν και προχώρησαν βιαστικά.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02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7488832" cy="56673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Λίγο πιο κάτω σταμάτησαν γιατί άκουσαν κάποιον να κλαίει. Ήταν η κοκκινοσκουφίτσα, που έχασε το δρόμο της για το σπίτι της γιαγιάς.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620688"/>
            <a:ext cx="5370984" cy="4028238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6696744" cy="1158006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Μην κλαίς μικρούλα μου της είπε ο Χουάν ο ατρόμητος. Θα σε βοηθήσουμε να πάς στη γιαγιά σου. Έλα μαζί μας να γίνουμε 6.</a:t>
            </a:r>
          </a:p>
          <a:p>
            <a:r>
              <a:rPr lang="el-GR" dirty="0" smtClean="0"/>
              <a:t>Πριν ξεκινήσουν πετάχτηκε μπροστά τους ένας μικρός γκρίζος λύκος. Φίλοι μου σας παρακαλώ να έρθω κι εγώ μαζί σας; Κανένας δε με θέλει γιατί με φοβούνται μην τους φάω. Εγώ όμως θέλω κάποιον για να έχω φίλο να παίζουμε μαζί!!! Έλα μαζί μας να γίνουμε 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35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676</Words>
  <Application>Microsoft Office PowerPoint</Application>
  <PresentationFormat>Προβολή στην οθόνη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Τα τρία γουρουνάκια και οι φίλοι τους!!!</vt:lpstr>
      <vt:lpstr>Μια φορά κι έναν καιρό σ ένα όμορφο δάσος ζούσαν 3 μικρά ροζ γουρουνάκια. Ζούσαν πολύ χαρούμενα ο καθένας στο σπιτάκι του.</vt:lpstr>
      <vt:lpstr>-Γεια σου γουρουνάκι. -Γεια σου και σένα. Έλα να κάνουμε παρέα να γίνουμε 2.</vt:lpstr>
      <vt:lpstr>-Γεια σου φίλε μου! -Γεια σας!! Πού πηγαίνετε;</vt:lpstr>
      <vt:lpstr>- Γεια σου μάγισσα… - Γεια σας! Δυστυχώς έχει σπάσει η σκούπα μου και θ αργήσω στο ταξίδι μου….</vt:lpstr>
      <vt:lpstr>Οι φίλοι μας προχώρησαν και λίγο πιο κάτω συνάντησαν τον ατρόμητο Χουάν που καθόταν κάτω από ένα δέντρο!</vt:lpstr>
      <vt:lpstr>Οι 4 φίλοι προχώρησαν συζητώντας και συνάντησαν το Τοποτίπ το κουνελάκι που γύριζε από το νηπιαγωγείο μαζί με τη μαμά του.</vt:lpstr>
      <vt:lpstr>Στο μεγάλο ξέφωτο του δάσους είδαν τον πρίγκιπα και την πριγκίπισσα να κάθονται στο παγκάκι και να ακούν τα πουλάκια που κελαηδούσαν.</vt:lpstr>
      <vt:lpstr>Λίγο πιο κάτω σταμάτησαν γιατί άκουσαν κάποιον να κλαίει. Ήταν η κοκκινοσκουφίτσα, που έχασε το δρόμο της για το σπίτι της γιαγιάς.</vt:lpstr>
      <vt:lpstr>Οι 7 φίλοι λίγο πιο κάτω πέρασαν έξω από το σπίτι του καλόκαρδου  κ. Κανένα. Ζούσε μαζί με τον δράκο Μάτλο, που τον είχαν διώξει από την ανθρωποχώρα!!!</vt:lpstr>
      <vt:lpstr>Ο δράκος Ματλό κρύφτηκε πίσω από το παράθυρο !!!</vt:lpstr>
      <vt:lpstr>Το παιχνίδι συνεχίστηκε μέχρι το απόγευμα!!!</vt:lpstr>
      <vt:lpstr>Η Πέπα  τους μίλησε για την δική της περιπέτεια…</vt:lpstr>
      <vt:lpstr>Παρουσίαση του PowerPoint</vt:lpstr>
      <vt:lpstr>Η φαντασία δεν έχει σύνορα και μαθαίνει τον άνθρωπο να ζει ελεύθερος!!!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Μια φορά κι έναν καιρό σ ένα όμορφο δάσος ζούσαν 3 μικρά ροζ γουρουνάκια. Ζούσαν πολύ χαρούμενα ο καθένας στο σπιτάκι του.</dc:title>
  <dc:creator>Παρσόπουλος Βασίλης</dc:creator>
  <cp:lastModifiedBy>Παρσόπουλος Βασίλης</cp:lastModifiedBy>
  <cp:revision>12</cp:revision>
  <dcterms:created xsi:type="dcterms:W3CDTF">2023-11-23T14:46:42Z</dcterms:created>
  <dcterms:modified xsi:type="dcterms:W3CDTF">2023-11-23T16:16:57Z</dcterms:modified>
</cp:coreProperties>
</file>