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71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52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73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07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79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08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34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0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82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6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28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80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94F8-8822-4453-AF50-46C1B072BAE7}" type="datetimeFigureOut">
              <a:rPr lang="el-GR" smtClean="0"/>
              <a:t>16/2/2021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8864A-D196-4255-B089-3B1D6AD7F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219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ΥΠΑΡΧΟΥΝ ΗΡΩΕΣ ΑΝΑΜΕΣΑ ΜΑΣ!!!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ΝΗΠΙΑΓΩΓΕΙΟ ΑΓΚΑΘΙΑΣ</a:t>
            </a:r>
          </a:p>
          <a:p>
            <a:r>
              <a:rPr lang="el-GR" dirty="0" smtClean="0"/>
              <a:t>15 ΦΕΒΡΟΥΑΡΙΟΥ 2021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895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Να σταθούμε ένας - ένας αλλά κοντά για να ενώσουμε την αγωνία μας, να τη μοιραστούμε και όλοι μαζί θα νικήσουμε!!!</a:t>
            </a:r>
            <a:endParaRPr lang="el-GR" sz="3200" dirty="0"/>
          </a:p>
        </p:txBody>
      </p:sp>
      <p:pic>
        <p:nvPicPr>
          <p:cNvPr id="9218" name="Picture 2" descr="C:\Users\Παρσόπουλος Βασίλης\Desktop\ΕΛΕΝ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28792" cy="47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8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Αυτός είναι ο δρόμος για την παντοτινή  ευτυχία μας λέει η </a:t>
            </a:r>
            <a:r>
              <a:rPr lang="el-GR" sz="3600" dirty="0" err="1" smtClean="0">
                <a:solidFill>
                  <a:schemeClr val="bg1"/>
                </a:solidFill>
              </a:rPr>
              <a:t>Ραφαηλία</a:t>
            </a:r>
            <a:r>
              <a:rPr lang="en-US" sz="3600" dirty="0" smtClean="0">
                <a:solidFill>
                  <a:schemeClr val="bg1"/>
                </a:solidFill>
              </a:rPr>
              <a:t>..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Παρσόπουλος Βασίλης\Desktop\RAFAH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60" y="1495425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7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Ακολουθεί η ευχή της Δήμητρας!!!</a:t>
            </a:r>
            <a:br>
              <a:rPr lang="el-GR" sz="3600" dirty="0" smtClean="0">
                <a:solidFill>
                  <a:schemeClr val="bg1"/>
                </a:solidFill>
              </a:rPr>
            </a:br>
            <a:r>
              <a:rPr lang="el-GR" sz="3600" dirty="0" smtClean="0">
                <a:solidFill>
                  <a:schemeClr val="bg1"/>
                </a:solidFill>
              </a:rPr>
              <a:t>«αυτά τα παιδιά να γίνουν γρήγορα καλά»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Παρσόπουλος Βασίλης\Desktop\151083865_805466130045497_91926168316833999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76991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3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Πραγματικοί ήρωες!!!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Η αγάπη πάντα </a:t>
            </a:r>
            <a:r>
              <a:rPr lang="el-GR" sz="3600" dirty="0" err="1" smtClean="0"/>
              <a:t>στέγει</a:t>
            </a:r>
            <a:r>
              <a:rPr lang="el-GR" sz="3600" dirty="0" smtClean="0"/>
              <a:t>, πάντα πιστεύει, πάντα ελπίζει, πάντα </a:t>
            </a:r>
            <a:r>
              <a:rPr lang="el-GR" sz="3600" smtClean="0"/>
              <a:t>υπομένει…</a:t>
            </a:r>
            <a:endParaRPr lang="el-GR" sz="3600" dirty="0" smtClean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19375"/>
            <a:ext cx="4248472" cy="686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7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ΕΡΩΤΗΣΗ ΤΗΣ ΗΜΕΡΑΣ….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1600" b="1" dirty="0" smtClean="0"/>
              <a:t>ΠΟΙΟΣ  ΜΑΣ ΕΔΕΙΞΕ ΠΏΣ ΝΑ ΑΓΑΠΑΜΕ;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ΖΩΓΡΑΦΙΣΕ ΜΑΣ  ΤΕΣΣΕΡΙΣ ΠΡΑΞΕΙΣ ΠΟΥ ΚΑΝΟΥΜΕ ΑΠΌ ΑΓΑΠΗ!!!</a:t>
            </a:r>
            <a:endParaRPr lang="el-GR" sz="1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703"/>
            <a:ext cx="386142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320902" cy="227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1" y="497783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1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Αυτοί οι ήρωες έχουν για όπλα στη μάχη, που δίνουν για τη ζωή την ΕΛΠΙΔΑ, την ΠΙΣΤΗ και την ΑΓΑΠΗ!!!</a:t>
            </a:r>
            <a:endParaRPr lang="el-GR" dirty="0"/>
          </a:p>
        </p:txBody>
      </p:sp>
      <p:pic>
        <p:nvPicPr>
          <p:cNvPr id="1026" name="Picture 2" descr="C:\Users\Παρσόπουλος Βασίλης\Desktop\150547813_1130058007443000_6606081673485932276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5134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2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παιδική ψυχή διέκρινε πως σημαντικότερο όπλο για όλους είναι η ΑΓΑΠΗ και η ΧΑΡΑ!!!</a:t>
            </a:r>
            <a:endParaRPr lang="el-GR" dirty="0"/>
          </a:p>
        </p:txBody>
      </p:sp>
      <p:pic>
        <p:nvPicPr>
          <p:cNvPr id="2050" name="Picture 2" descr="C:\Users\Παρσόπουλος Βασίλης\Desktop\ANASTASH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3238"/>
            <a:ext cx="4032448" cy="482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0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Βασιλική με χαρούμενα χρώματα ζωγραφίζει την ΑΓΑΠΗ!!!</a:t>
            </a:r>
            <a:endParaRPr lang="el-GR" dirty="0"/>
          </a:p>
        </p:txBody>
      </p:sp>
      <p:pic>
        <p:nvPicPr>
          <p:cNvPr id="3074" name="Picture 2" descr="C:\Users\Παρσόπουλος Βασίλης\Desktop\BASILI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76806"/>
            <a:ext cx="4693032" cy="48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9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Παρσόπουλος Βασίλης\Desktop\EYAGGEL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046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0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Η Στέλλα δείχνει ότι η ΑΓΑΠΗ ενώνει τους ανθρώπους!!! Έτσι κατορθώνονται όλες οι μεγάλες νίκες!!!</a:t>
            </a:r>
            <a:endParaRPr lang="el-GR" sz="3600" dirty="0"/>
          </a:p>
        </p:txBody>
      </p:sp>
      <p:pic>
        <p:nvPicPr>
          <p:cNvPr id="5123" name="Picture 3" descr="C:\Users\Παρσόπουλος Βασίλης\Desktop\STEL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04864"/>
            <a:ext cx="7416824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4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Ο Αλέξανδρος τους λέει μαχητές.. Τους φαντάζεται να πετάνε, να λάμπουν σαν τα αστέρια…</a:t>
            </a:r>
          </a:p>
          <a:p>
            <a:r>
              <a:rPr lang="el-GR" sz="3200" b="1" dirty="0" smtClean="0"/>
              <a:t>Έχοντας για οδηγό την Αγάπη!!!</a:t>
            </a:r>
            <a:endParaRPr lang="el-GR" sz="3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4071"/>
            <a:ext cx="4894707" cy="655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5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 smtClean="0"/>
              <a:t>Η ΑΓΑΠΗ γίνεται πιο ισχυρή όταν ενωθεί με την ΠΙΣΤΗ… αυτά χαρακτηρίζουν τους πραγματικούς ήρωες μας λέει η Αθηνά!!!</a:t>
            </a:r>
            <a:endParaRPr lang="el-GR" sz="3200" dirty="0"/>
          </a:p>
        </p:txBody>
      </p:sp>
      <p:pic>
        <p:nvPicPr>
          <p:cNvPr id="7170" name="Picture 2" descr="C:\Users\Παρσόπουλος Βασίλης\Desktop\AUH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9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Ας κρατήσουμε ψηλά τις καρδιές μας για να φωτίζουν τον αγώνα μας!!!</a:t>
            </a:r>
            <a:endParaRPr lang="el-GR" dirty="0"/>
          </a:p>
        </p:txBody>
      </p:sp>
      <p:pic>
        <p:nvPicPr>
          <p:cNvPr id="8194" name="Picture 2" descr="C:\Users\Παρσόπουλος Βασίλης\Desktop\ELISAB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5162"/>
            <a:ext cx="6935492" cy="50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089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211</Words>
  <Application>Microsoft Office PowerPoint</Application>
  <PresentationFormat>Προβολή στην οθόνη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ΥΠΑΡΧΟΥΝ ΗΡΩΕΣ ΑΝΑΜΕΣΑ ΜΑΣ!!!</vt:lpstr>
      <vt:lpstr>Αυτοί οι ήρωες έχουν για όπλα στη μάχη, που δίνουν για τη ζωή την ΕΛΠΙΔΑ, την ΠΙΣΤΗ και την ΑΓΑΠΗ!!!</vt:lpstr>
      <vt:lpstr>Η παιδική ψυχή διέκρινε πως σημαντικότερο όπλο για όλους είναι η ΑΓΑΠΗ και η ΧΑΡΑ!!!</vt:lpstr>
      <vt:lpstr>Η Βασιλική με χαρούμενα χρώματα ζωγραφίζει την ΑΓΑΠΗ!!!</vt:lpstr>
      <vt:lpstr>Παρουσίαση του PowerPoint</vt:lpstr>
      <vt:lpstr>Η Στέλλα δείχνει ότι η ΑΓΑΠΗ ενώνει τους ανθρώπους!!! Έτσι κατορθώνονται όλες οι μεγάλες νίκες!!!</vt:lpstr>
      <vt:lpstr>Παρουσίαση του PowerPoint</vt:lpstr>
      <vt:lpstr>Η ΑΓΑΠΗ γίνεται πιο ισχυρή όταν ενωθεί με την ΠΙΣΤΗ… αυτά χαρακτηρίζουν τους πραγματικούς ήρωες μας λέει η Αθηνά!!!</vt:lpstr>
      <vt:lpstr>Ας κρατήσουμε ψηλά τις καρδιές μας για να φωτίζουν τον αγώνα μας!!!</vt:lpstr>
      <vt:lpstr>Να σταθούμε ένας - ένας αλλά κοντά για να ενώσουμε την αγωνία μας, να τη μοιραστούμε και όλοι μαζί θα νικήσουμε!!!</vt:lpstr>
      <vt:lpstr>Αυτός είναι ο δρόμος για την παντοτινή  ευτυχία μας λέει η Ραφαηλία..</vt:lpstr>
      <vt:lpstr>Ακολουθεί η ευχή της Δήμητρας!!! «αυτά τα παιδιά να γίνουν γρήγορα καλά»</vt:lpstr>
      <vt:lpstr>Πραγματικοί ήρωες!!!</vt:lpstr>
      <vt:lpstr>ΕΡΩΤΗΣΗ ΤΗΣ ΗΜΕΡΑΣ….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ΥΠΑΡΧΟΥΝ ΗΡΩΕΣ ΑΝΑΜΕΣΑ ΜΑΣ!!!</dc:title>
  <dc:creator>Παρσόπουλος Βασίλης</dc:creator>
  <cp:lastModifiedBy>Παρσόπουλος Βασίλης</cp:lastModifiedBy>
  <cp:revision>9</cp:revision>
  <dcterms:created xsi:type="dcterms:W3CDTF">2021-02-16T09:02:52Z</dcterms:created>
  <dcterms:modified xsi:type="dcterms:W3CDTF">2021-02-16T13:25:11Z</dcterms:modified>
</cp:coreProperties>
</file>