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9F2EB-F486-4CF5-8B61-F9090B9989C4}" type="datetimeFigureOut">
              <a:rPr lang="el-GR" smtClean="0"/>
              <a:t>2/12/2020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96791C-E78D-4C76-8FC2-F79360C1EB42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3756"/>
            <a:ext cx="7997715" cy="570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74" y="116632"/>
            <a:ext cx="459190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1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1882"/>
            <a:ext cx="7632848" cy="56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56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2" cy="56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9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03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98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29128" cy="564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3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2278"/>
            <a:ext cx="8189168" cy="594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0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14300"/>
            <a:ext cx="8477200" cy="63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28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06205"/>
            <a:ext cx="7685112" cy="561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894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0</Words>
  <Application>Microsoft Office PowerPoint</Application>
  <PresentationFormat>Προβολή στην οθόνη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Αποκορύφωμα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Παρσόπουλος Βασίλης</dc:creator>
  <cp:lastModifiedBy>Παρσόπουλος Βασίλης</cp:lastModifiedBy>
  <cp:revision>2</cp:revision>
  <dcterms:created xsi:type="dcterms:W3CDTF">2020-12-02T17:25:28Z</dcterms:created>
  <dcterms:modified xsi:type="dcterms:W3CDTF">2020-12-02T17:38:00Z</dcterms:modified>
</cp:coreProperties>
</file>