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Τίτλος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28" name="27 - Θέση ημερομηνίας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C6336CE8-C17A-41F9-A7CE-886EA73C79E7}" type="datetimeFigureOut">
              <a:rPr lang="el-GR" smtClean="0"/>
              <a:pPr/>
              <a:t>10/6/2024</a:t>
            </a:fld>
            <a:endParaRPr lang="el-GR"/>
          </a:p>
        </p:txBody>
      </p:sp>
      <p:sp>
        <p:nvSpPr>
          <p:cNvPr id="17" name="16 - Θέση υποσέλιδου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l-GR"/>
          </a:p>
        </p:txBody>
      </p:sp>
      <p:sp>
        <p:nvSpPr>
          <p:cNvPr id="10" name="9 - Ορθογώνιο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- Ορθογώνιο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- Ορθογώνιο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18 - Ορθογώνιο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- Ευθεία γραμμή σύνδεσης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- Ευθεία γραμμή σύνδεσης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19 - Ευθεία γραμμή σύνδεσης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- Ευθεία γραμμή σύνδεσης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- Ευθεία γραμμή σύνδεσης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21 - Ευθεία γραμμή σύνδεσης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26 - Ορθογώνιο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- Έλλειψη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- Έλλειψη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23 - Έλλειψη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- Έλλειψη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24 - Έλλειψη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28 - Θέση αριθμού διαφάνειας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CBB66C90-B52B-453B-9E7B-7A7697C5E12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36CE8-C17A-41F9-A7CE-886EA73C79E7}" type="datetimeFigureOut">
              <a:rPr lang="el-GR" smtClean="0"/>
              <a:pPr/>
              <a:t>10/6/2024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66C90-B52B-453B-9E7B-7A7697C5E12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36CE8-C17A-41F9-A7CE-886EA73C79E7}" type="datetimeFigureOut">
              <a:rPr lang="el-GR" smtClean="0"/>
              <a:pPr/>
              <a:t>10/6/2024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66C90-B52B-453B-9E7B-7A7697C5E12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8" name="7 - Θέση περιεχομένου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6336CE8-C17A-41F9-A7CE-886EA73C79E7}" type="datetimeFigureOut">
              <a:rPr lang="el-GR" smtClean="0"/>
              <a:pPr/>
              <a:t>10/6/2024</a:t>
            </a:fld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BB66C90-B52B-453B-9E7B-7A7697C5E126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0" name="9 - Θέση υποσέλιδου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C6336CE8-C17A-41F9-A7CE-886EA73C79E7}" type="datetimeFigureOut">
              <a:rPr lang="el-GR" smtClean="0"/>
              <a:pPr/>
              <a:t>10/6/2024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l-GR"/>
          </a:p>
        </p:txBody>
      </p:sp>
      <p:sp>
        <p:nvSpPr>
          <p:cNvPr id="9" name="8 - Ορθογώνιο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- Ορθογώνιο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- Ορθογώνιο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- Ορθογώνιο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- Ευθεία γραμμή σύνδεσης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- Ευθεία γραμμή σύνδεσης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- Ευθεία γραμμή σύνδεσης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- Ευθεία γραμμή σύνδεσης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16 - Ευθεία γραμμή σύνδεσης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- Ορθογώνιο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18 - Έλλειψη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19 - Έλλειψη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- Έλλειψη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- Έλλειψη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- Έλλειψη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- Ευθεία γραμμή σύνδεσης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CBB66C90-B52B-453B-9E7B-7A7697C5E12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36CE8-C17A-41F9-A7CE-886EA73C79E7}" type="datetimeFigureOut">
              <a:rPr lang="el-GR" smtClean="0"/>
              <a:pPr/>
              <a:t>10/6/2024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66C90-B52B-453B-9E7B-7A7697C5E126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8 - Θέση περιεχομένου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36CE8-C17A-41F9-A7CE-886EA73C79E7}" type="datetimeFigureOut">
              <a:rPr lang="el-GR" smtClean="0"/>
              <a:pPr/>
              <a:t>10/6/2024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66C90-B52B-453B-9E7B-7A7697C5E126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3" name="12 - Θέση περιεχομένου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2" name="11 - Θέση κειμένου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14" name="13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6" name="5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6336CE8-C17A-41F9-A7CE-886EA73C79E7}" type="datetimeFigureOut">
              <a:rPr lang="el-GR" smtClean="0"/>
              <a:pPr/>
              <a:t>10/6/2024</a:t>
            </a:fld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BB66C90-B52B-453B-9E7B-7A7697C5E126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36CE8-C17A-41F9-A7CE-886EA73C79E7}" type="datetimeFigureOut">
              <a:rPr lang="el-GR" smtClean="0"/>
              <a:pPr/>
              <a:t>10/6/2024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66C90-B52B-453B-9E7B-7A7697C5E12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- Ευθεία γραμμή σύνδεσης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8" name="7 - Ευθεία γραμμή σύνδεσης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- Ευθεία γραμμή σύνδεσης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10 - Ευθεία γραμμή σύνδεσης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- Ορθογώνιο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- Ευθεία γραμμή σύνδεσης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- Έλλειψη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17 - Θέση περιεχομένου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1" name="20 - Θέση ημερομηνίας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6336CE8-C17A-41F9-A7CE-886EA73C79E7}" type="datetimeFigureOut">
              <a:rPr lang="el-GR" smtClean="0"/>
              <a:pPr/>
              <a:t>10/6/2024</a:t>
            </a:fld>
            <a:endParaRPr lang="el-GR"/>
          </a:p>
        </p:txBody>
      </p:sp>
      <p:sp>
        <p:nvSpPr>
          <p:cNvPr id="22" name="21 - Θέση αριθμού διαφάνειας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BB66C90-B52B-453B-9E7B-7A7697C5E126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3" name="22 - Θέση υποσέλιδου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Ευθεία γραμμή σύνδεσης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12 - Έλλειψη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10" name="9 - Ευθεία γραμμή σύνδεσης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10 - Ορθογώνιο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- Ευθεία γραμμή σύνδεσης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18 - Ευθεία γραμμή σύνδεσης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19 - Ευθεία γραμμή σύνδεσης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1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6336CE8-C17A-41F9-A7CE-886EA73C79E7}" type="datetimeFigureOut">
              <a:rPr lang="el-GR" smtClean="0"/>
              <a:pPr/>
              <a:t>10/6/2024</a:t>
            </a:fld>
            <a:endParaRPr lang="el-GR"/>
          </a:p>
        </p:txBody>
      </p:sp>
      <p:sp>
        <p:nvSpPr>
          <p:cNvPr id="18" name="17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BB66C90-B52B-453B-9E7B-7A7697C5E126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1" name="20 - Θέση υποσέλιδου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- Ευθεία γραμμή σύνδεσης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2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6336CE8-C17A-41F9-A7CE-886EA73C79E7}" type="datetimeFigureOut">
              <a:rPr lang="el-GR" smtClean="0"/>
              <a:pPr/>
              <a:t>10/6/2024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7" name="6 - Ευθεία γραμμή σύνδεσης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- Ευθεία γραμμή σύνδεσης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- Ορθογώνιο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- Ευθεία γραμμή σύνδεσης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- Έλλειψη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CBB66C90-B52B-453B-9E7B-7A7697C5E126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l-GR" sz="2800" baseline="30000" dirty="0" smtClean="0">
                <a:latin typeface="Times New Roman" pitchFamily="18" charset="0"/>
                <a:cs typeface="Times New Roman" pitchFamily="18" charset="0"/>
              </a:rPr>
              <a:t>ο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 ΕΡΓΑΣΤΗΡΙΟ ΔΕΞΙΟΤΗΤΩΝ</a:t>
            </a:r>
            <a:r>
              <a:rPr lang="el-GR" sz="28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l-GR" sz="2800" smtClean="0">
                <a:latin typeface="Times New Roman" pitchFamily="18" charset="0"/>
                <a:cs typeface="Times New Roman" pitchFamily="18" charset="0"/>
              </a:rPr>
            </a:br>
            <a:r>
              <a:rPr lang="el-GR" sz="2800" smtClean="0">
                <a:latin typeface="Times New Roman" pitchFamily="18" charset="0"/>
                <a:cs typeface="Times New Roman" pitchFamily="18" charset="0"/>
              </a:rPr>
              <a:t>«ΓΝΩΡΙΜΙΑ 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ΜΕ </a:t>
            </a:r>
            <a:r>
              <a:rPr lang="el-GR" sz="2800" smtClean="0">
                <a:latin typeface="Times New Roman" pitchFamily="18" charset="0"/>
                <a:cs typeface="Times New Roman" pitchFamily="18" charset="0"/>
              </a:rPr>
              <a:t>ΤΑ ΕΠΑΓΓΕΛΜΑΤΑ»</a:t>
            </a:r>
            <a:endParaRPr lang="el-GR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l-GR" dirty="0" err="1" smtClean="0">
                <a:latin typeface="Times New Roman" pitchFamily="18" charset="0"/>
                <a:cs typeface="Times New Roman" pitchFamily="18" charset="0"/>
              </a:rPr>
              <a:t>Γνωριμια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 με τα </a:t>
            </a:r>
            <a:r>
              <a:rPr lang="el-GR" dirty="0" err="1" smtClean="0">
                <a:latin typeface="Times New Roman" pitchFamily="18" charset="0"/>
                <a:cs typeface="Times New Roman" pitchFamily="18" charset="0"/>
              </a:rPr>
              <a:t>επαγγελματα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 του </a:t>
            </a:r>
            <a:r>
              <a:rPr lang="el-GR" dirty="0" err="1" smtClean="0">
                <a:latin typeface="Times New Roman" pitchFamily="18" charset="0"/>
                <a:cs typeface="Times New Roman" pitchFamily="18" charset="0"/>
              </a:rPr>
              <a:t>χθεσ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l-GR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3 - Θέση περιεχομένου" descr="IMG_20240610_085546176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4062676" y="2152374"/>
            <a:ext cx="4646096" cy="3484572"/>
          </a:xfrm>
        </p:spPr>
      </p:pic>
      <p:pic>
        <p:nvPicPr>
          <p:cNvPr id="5" name="4 - Εικόνα" descr="ΕΠΑΓΓΕΛΜΑΤΑ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2357430"/>
            <a:ext cx="3857652" cy="2893239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2. ΠΡΟΣΕΓΓΙΖΟΝΤΑΣ ΤΑ ΕΠΑΓΓΕΛΜΑΤΑ ΤΟΥ ΣΗΜΕΡΑ.</a:t>
            </a:r>
            <a:endParaRPr lang="el-GR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3 - Θέση περιεχομένου" descr="IMG_20240608_102644244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3804111" y="2196625"/>
            <a:ext cx="4428600" cy="3321450"/>
          </a:xfrm>
        </p:spPr>
      </p:pic>
      <p:pic>
        <p:nvPicPr>
          <p:cNvPr id="5" name="4 - Εικόνα" descr="IMG_20240610_08191632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72" y="2500306"/>
            <a:ext cx="3714744" cy="2786058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l-GR" dirty="0" err="1" smtClean="0">
                <a:latin typeface="Times New Roman" pitchFamily="18" charset="0"/>
                <a:cs typeface="Times New Roman" pitchFamily="18" charset="0"/>
              </a:rPr>
              <a:t>Παιζοντασ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dirty="0" err="1" smtClean="0">
                <a:latin typeface="Times New Roman" pitchFamily="18" charset="0"/>
                <a:cs typeface="Times New Roman" pitchFamily="18" charset="0"/>
              </a:rPr>
              <a:t>ψηφιακα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dirty="0" err="1" smtClean="0">
                <a:latin typeface="Times New Roman" pitchFamily="18" charset="0"/>
                <a:cs typeface="Times New Roman" pitchFamily="18" charset="0"/>
              </a:rPr>
              <a:t>κουιζ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 και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online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dirty="0" err="1" smtClean="0">
                <a:latin typeface="Times New Roman" pitchFamily="18" charset="0"/>
                <a:cs typeface="Times New Roman" pitchFamily="18" charset="0"/>
              </a:rPr>
              <a:t>δραστηριοτητεσ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 με </a:t>
            </a:r>
            <a:r>
              <a:rPr lang="el-GR" dirty="0" err="1" smtClean="0">
                <a:latin typeface="Times New Roman" pitchFamily="18" charset="0"/>
                <a:cs typeface="Times New Roman" pitchFamily="18" charset="0"/>
              </a:rPr>
              <a:t>θεμα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 τα </a:t>
            </a:r>
            <a:r>
              <a:rPr lang="el-GR" dirty="0" err="1" smtClean="0">
                <a:latin typeface="Times New Roman" pitchFamily="18" charset="0"/>
                <a:cs typeface="Times New Roman" pitchFamily="18" charset="0"/>
              </a:rPr>
              <a:t>επαγγελματα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l-GR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3 - Θέση περιεχομένου" descr="IMG_20240608_102234380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286248" y="1857364"/>
            <a:ext cx="4343414" cy="3257560"/>
          </a:xfrm>
        </p:spPr>
      </p:pic>
      <p:pic>
        <p:nvPicPr>
          <p:cNvPr id="6" name="5 - Εικόνα" descr="1__1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1857364"/>
            <a:ext cx="1715296" cy="2143140"/>
          </a:xfrm>
          <a:prstGeom prst="rect">
            <a:avLst/>
          </a:prstGeom>
        </p:spPr>
      </p:pic>
      <p:pic>
        <p:nvPicPr>
          <p:cNvPr id="7" name="6 - Εικόνα" descr="1__2_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3108" y="1893402"/>
            <a:ext cx="1776868" cy="2035664"/>
          </a:xfrm>
          <a:prstGeom prst="rect">
            <a:avLst/>
          </a:prstGeom>
        </p:spPr>
      </p:pic>
      <p:pic>
        <p:nvPicPr>
          <p:cNvPr id="8" name="7 - Εικόνα" descr="1__3_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034" y="4071942"/>
            <a:ext cx="1785950" cy="2524311"/>
          </a:xfrm>
          <a:prstGeom prst="rect">
            <a:avLst/>
          </a:prstGeom>
        </p:spPr>
      </p:pic>
      <p:pic>
        <p:nvPicPr>
          <p:cNvPr id="9" name="8 - Εικόνα" descr="1__4_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357422" y="4071941"/>
            <a:ext cx="1718442" cy="2428893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4. ΚΑΤΑΣΚΕΥΗ ΑΦΙΣΑΣ ΜΕ ΘΕΜΑ ΤΑ ΕΠΑΓΓΕΛΜΑΤΑ.</a:t>
            </a:r>
            <a:endParaRPr lang="el-GR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3 - Θέση περιεχομένου" descr="IMG_20240529_093820131_HDR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071934" y="1357298"/>
            <a:ext cx="3357586" cy="2428892"/>
          </a:xfrm>
        </p:spPr>
      </p:pic>
      <p:pic>
        <p:nvPicPr>
          <p:cNvPr id="6" name="5 - Εικόνα" descr="1__4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7224" y="4067810"/>
            <a:ext cx="2572910" cy="2647314"/>
          </a:xfrm>
          <a:prstGeom prst="rect">
            <a:avLst/>
          </a:prstGeom>
        </p:spPr>
      </p:pic>
      <p:pic>
        <p:nvPicPr>
          <p:cNvPr id="8" name="7 - Εικόνα" descr="IMG_20240608_10193553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4369608" y="3631393"/>
            <a:ext cx="2762237" cy="3357586"/>
          </a:xfrm>
          <a:prstGeom prst="rect">
            <a:avLst/>
          </a:prstGeom>
        </p:spPr>
      </p:pic>
      <p:pic>
        <p:nvPicPr>
          <p:cNvPr id="9" name="8 - Εικόνα" descr="ΕΠΑΓΓ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348" y="1571612"/>
            <a:ext cx="2928926" cy="2196695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5. ΑΣ ΠΑΙΞΟΥΜΕ ΠΑΝΤΟΜΙΜΑ ΜΕ ΤΑ ΕΠΑΓΓΕΛΜΑΤΑ.</a:t>
            </a:r>
            <a:endParaRPr lang="el-GR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3 - Θέση περιεχομένου" descr="IMG_20240608_101520853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286248" y="2786058"/>
            <a:ext cx="4095778" cy="3071834"/>
          </a:xfrm>
        </p:spPr>
      </p:pic>
      <p:pic>
        <p:nvPicPr>
          <p:cNvPr id="5" name="4 - Εικόνα" descr="ΚΑΡΤΑ ΠΑΝΤΟΜΙΜΑ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0166" y="1571612"/>
            <a:ext cx="4064612" cy="2928958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6. ΡΟΜΠΟΤΙΚΗ.</a:t>
            </a:r>
            <a:endParaRPr lang="el-GR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6 - Θέση περιεχομένου" descr="IMG_20240531_125151786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785787" y="1643051"/>
            <a:ext cx="3619526" cy="2714644"/>
          </a:xfrm>
        </p:spPr>
      </p:pic>
      <p:pic>
        <p:nvPicPr>
          <p:cNvPr id="8" name="7 - Εικόνα" descr="IMG_20240531_1252072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3438" y="2928934"/>
            <a:ext cx="3714744" cy="2786058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7. ΤΙ ΓΝΩΡΙΖΩ ΣΗΜΕΡΑ ΓΙΑ ΤΑ ΕΠΑΓΓΕΛΜΑΤΑ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 ΑΞΙΟΛΟΓΗΣΗ.</a:t>
            </a:r>
          </a:p>
        </p:txBody>
      </p:sp>
      <p:pic>
        <p:nvPicPr>
          <p:cNvPr id="4" name="3 - Θέση περιεχομένου" descr="IMG_20240608_10040997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2423578" y="1862648"/>
            <a:ext cx="4082529" cy="4214842"/>
          </a:xfr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000100" y="2857496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el-GR" sz="4800" b="1" i="1" dirty="0" err="1" smtClean="0">
                <a:latin typeface="Times New Roman" pitchFamily="18" charset="0"/>
                <a:cs typeface="Times New Roman" pitchFamily="18" charset="0"/>
              </a:rPr>
              <a:t>τελοσ</a:t>
            </a:r>
            <a:endParaRPr lang="el-GR" sz="48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Προεξοχή">
  <a:themeElements>
    <a:clrScheme name="Προεξοχή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Προεξοχή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Προεξοχή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59</TotalTime>
  <Words>67</Words>
  <Application>Microsoft Office PowerPoint</Application>
  <PresentationFormat>Προβολή στην οθόνη (4:3)</PresentationFormat>
  <Paragraphs>9</Paragraphs>
  <Slides>9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9</vt:i4>
      </vt:variant>
    </vt:vector>
  </HeadingPairs>
  <TitlesOfParts>
    <vt:vector size="10" baseType="lpstr">
      <vt:lpstr>Προεξοχή</vt:lpstr>
      <vt:lpstr>4ο ΕΡΓΑΣΤΗΡΙΟ ΔΕΞΙΟΤΗΤΩΝ «ΓΝΩΡΙΜΙΑ ΜΕ ΤΑ ΕΠΑΓΓΕΛΜΑΤΑ»</vt:lpstr>
      <vt:lpstr>1. Γνωριμια με τα επαγγελματα του χθεσ.</vt:lpstr>
      <vt:lpstr>2. ΠΡΟΣΕΓΓΙΖΟΝΤΑΣ ΤΑ ΕΠΑΓΓΕΛΜΑΤΑ ΤΟΥ ΣΗΜΕΡΑ.</vt:lpstr>
      <vt:lpstr>3. Παιζοντασ ψηφιακα κουιζ και online δραστηριοτητεσ με θεμα τα επαγγελματα.</vt:lpstr>
      <vt:lpstr>4. ΚΑΤΑΣΚΕΥΗ ΑΦΙΣΑΣ ΜΕ ΘΕΜΑ ΤΑ ΕΠΑΓΓΕΛΜΑΤΑ.</vt:lpstr>
      <vt:lpstr>5. ΑΣ ΠΑΙΞΟΥΜΕ ΠΑΝΤΟΜΙΜΑ ΜΕ ΤΑ ΕΠΑΓΓΕΛΜΑΤΑ.</vt:lpstr>
      <vt:lpstr>6. ΡΟΜΠΟΤΙΚΗ.</vt:lpstr>
      <vt:lpstr>7. ΤΙ ΓΝΩΡΙΖΩ ΣΗΜΕΡΑ ΓΙΑ ΤΑ ΕΠΑΓΓΕΛΜΑΤΑ; ΑΞΙΟΛΟΓΗΣΗ.</vt:lpstr>
      <vt:lpstr>τελοσ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4ο ΕΡΓΑΣΤΗΡΙΟ ΓΝΩΡΙΜΙΑ ΜΕ ΤΑ ΕΠΑΓΓΕΛΜΑΤΑ</dc:title>
  <dc:creator>ilovelife73@hotmail.com</dc:creator>
  <cp:lastModifiedBy>ilovelife73@hotmail.com</cp:lastModifiedBy>
  <cp:revision>16</cp:revision>
  <dcterms:created xsi:type="dcterms:W3CDTF">2024-06-08T06:06:33Z</dcterms:created>
  <dcterms:modified xsi:type="dcterms:W3CDTF">2024-06-10T06:29:29Z</dcterms:modified>
</cp:coreProperties>
</file>