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90D1CC-3FA2-4F8A-90DA-E5E21E8ADAA8}" type="datetimeFigureOut">
              <a:rPr lang="el-GR" smtClean="0"/>
              <a:t>10/6/2024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D2461A-77AC-4D9D-8D61-AAAA8E55582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8786874" cy="300039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b="1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ΕΡΓΑΣΤΗΡΙΟ ΔΕΞΙΟΤΗΤΩΝ </a:t>
            </a:r>
            <a:br>
              <a:rPr lang="el-G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«ΕΝΔΥΝΑΜΩΣΗ. ΣΥΝΕΡΓΑΣΙΑ. ΑΠΟΔΟΧΗ. ΠΡΟΛΑΒΑΙΝΟΥΜΕ ΤΗ ΒΙΑ ΠΡΙΝ ΕΜΦΑΝΙΣΤΕΙ»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1. ΕΝΑΣ ΚΥΚΛΟΣ ΜΑΣ ΕΝΩΝΕΙ.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10000005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71921" y="1557047"/>
            <a:ext cx="4900092" cy="478634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2. Ο «ΕΑΥΤΟΣ ΜΟΥ», ΟΙ «ΑΛΛΟΙ» (ΑΤΟΜΙΚΗ – ΣΥΛΛΟΓΙΚΗ ΤΑΥΤΟΤΗΤΑ).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608_1109316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1680" y="2286202"/>
            <a:ext cx="4214844" cy="3214293"/>
          </a:xfrm>
        </p:spPr>
      </p:pic>
      <p:pic>
        <p:nvPicPr>
          <p:cNvPr id="5" name="4 - Εικόνα" descr="1000000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571612"/>
            <a:ext cx="2571736" cy="2143116"/>
          </a:xfrm>
          <a:prstGeom prst="rect">
            <a:avLst/>
          </a:prstGeom>
        </p:spPr>
      </p:pic>
      <p:pic>
        <p:nvPicPr>
          <p:cNvPr id="6" name="5 - Εικόνα" descr="1000000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71942"/>
            <a:ext cx="2571768" cy="2143140"/>
          </a:xfrm>
          <a:prstGeom prst="rect">
            <a:avLst/>
          </a:prstGeom>
        </p:spPr>
      </p:pic>
      <p:pic>
        <p:nvPicPr>
          <p:cNvPr id="7" name="6 - Εικόνα" descr="10000005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571612"/>
            <a:ext cx="2357454" cy="2143140"/>
          </a:xfrm>
          <a:prstGeom prst="rect">
            <a:avLst/>
          </a:prstGeom>
        </p:spPr>
      </p:pic>
      <p:pic>
        <p:nvPicPr>
          <p:cNvPr id="8" name="7 - Εικόνα" descr="1000000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071942"/>
            <a:ext cx="2286016" cy="214314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3. ΔΥΝΑΜΩΝΩ-ΠΡΟΣΤΑΤΕΥΩ-ΠΙΣΤΕΥΩ ΣΤΟΝ ΕΑΥΤΟ ΜΟΥ. ΑΥΤΟΕΚΤΙΜΗΣΗ.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214_0807060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429132"/>
            <a:ext cx="3857652" cy="1990327"/>
          </a:xfrm>
        </p:spPr>
      </p:pic>
      <p:pic>
        <p:nvPicPr>
          <p:cNvPr id="5" name="4 - Εικόνα" descr="IMG_20240608_110319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0011" y="2131211"/>
            <a:ext cx="4881629" cy="3286148"/>
          </a:xfrm>
          <a:prstGeom prst="rect">
            <a:avLst/>
          </a:prstGeom>
        </p:spPr>
      </p:pic>
      <p:pic>
        <p:nvPicPr>
          <p:cNvPr id="6" name="5 - Εικόνα" descr="IMG_20240608_110557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0017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4. ΣΥΝΑΙΣΘΑΝΟΜΑΙ ΤΟΝ ΑΛΛΟΝ. (ΕΝΣΥΝΑΙΣΘΗΣΗ-ΕΠΙΚΟΙΝΩΝΙΑ).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10000005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3810026" cy="3286148"/>
          </a:xfrm>
        </p:spPr>
      </p:pic>
      <p:pic>
        <p:nvPicPr>
          <p:cNvPr id="5" name="4 - Εικόνα" descr="IMG_20240608_105922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3905245" cy="364333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Η ΙΣΤΟΡΙΑ ΤΟΥ ΙΓΚΟΡ (ΕΠΙΛΥΣΗ ΠΡΟΒΛΗΜΑΤΟΣ).</a:t>
            </a:r>
            <a:endParaRPr lang="el-GR" dirty="0"/>
          </a:p>
        </p:txBody>
      </p:sp>
      <p:pic>
        <p:nvPicPr>
          <p:cNvPr id="4" name="3 - Θέση περιεχομένου" descr="10000005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000240"/>
            <a:ext cx="4250268" cy="3616329"/>
          </a:xfrm>
        </p:spPr>
      </p:pic>
      <p:pic>
        <p:nvPicPr>
          <p:cNvPr id="5" name="4 - Εικόνα" descr="Στιγμιότυπο_10-6-2024_95515_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85926"/>
            <a:ext cx="3182201" cy="455343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6. ΟΙ ΕΙΚΟΝΕΣ ΚΡΥΒΟΥΝ ΤΗ ΔΙΚΗ ΤΟΥΣ ΙΣΤΟΡΙΑ.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IMG_20240511_0910402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7. ΤΙ ΘΑ ΠΑΡΩ ΜΑΖΙ ΜΟΥ.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10000006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3296711" cy="2472533"/>
          </a:xfrm>
        </p:spPr>
      </p:pic>
      <p:pic>
        <p:nvPicPr>
          <p:cNvPr id="5" name="4 - Εικόνα" descr="IMG_20240608_105409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13451" y="2144475"/>
            <a:ext cx="4357718" cy="3354869"/>
          </a:xfrm>
          <a:prstGeom prst="rect">
            <a:avLst/>
          </a:prstGeom>
        </p:spPr>
      </p:pic>
      <p:pic>
        <p:nvPicPr>
          <p:cNvPr id="6" name="5 - Εικόνα" descr="IMG_20240608_105135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48350" y="3866568"/>
            <a:ext cx="2643206" cy="29110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30003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ΤΕΛΟΣ</a:t>
            </a:r>
            <a:endParaRPr lang="el-G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74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Προεξοχή</vt:lpstr>
      <vt:lpstr>2Ο ΕΡΓΑΣΤΗΡΙΟ ΔΕΞΙΟΤΗΤΩΝ  «ΕΝΔΥΝΑΜΩΣΗ. ΣΥΝΕΡΓΑΣΙΑ. ΑΠΟΔΟΧΗ. ΠΡΟΛΑΒΑΙΝΟΥΜΕ ΤΗ ΒΙΑ ΠΡΙΝ ΕΜΦΑΝΙΣΤΕΙ»</vt:lpstr>
      <vt:lpstr>1. ΕΝΑΣ ΚΥΚΛΟΣ ΜΑΣ ΕΝΩΝΕΙ.</vt:lpstr>
      <vt:lpstr>2. Ο «ΕΑΥΤΟΣ ΜΟΥ», ΟΙ «ΑΛΛΟΙ» (ΑΤΟΜΙΚΗ – ΣΥΛΛΟΓΙΚΗ ΤΑΥΤΟΤΗΤΑ).</vt:lpstr>
      <vt:lpstr>3. ΔΥΝΑΜΩΝΩ-ΠΡΟΣΤΑΤΕΥΩ-ΠΙΣΤΕΥΩ ΣΤΟΝ ΕΑΥΤΟ ΜΟΥ. ΑΥΤΟΕΚΤΙΜΗΣΗ.</vt:lpstr>
      <vt:lpstr>4. ΣΥΝΑΙΣΘΑΝΟΜΑΙ ΤΟΝ ΑΛΛΟΝ. (ΕΝΣΥΝΑΙΣΘΗΣΗ-ΕΠΙΚΟΙΝΩΝΙΑ).</vt:lpstr>
      <vt:lpstr>5. Η ΙΣΤΟΡΙΑ ΤΟΥ ΙΓΚΟΡ (ΕΠΙΛΥΣΗ ΠΡΟΒΛΗΜΑΤΟΣ).</vt:lpstr>
      <vt:lpstr>6. ΟΙ ΕΙΚΟΝΕΣ ΚΡΥΒΟΥΝ ΤΗ ΔΙΚΗ ΤΟΥΣ ΙΣΤΟΡΙΑ.</vt:lpstr>
      <vt:lpstr>7. ΤΙ ΘΑ ΠΑΡΩ ΜΑΖΙ ΜΟΥ.</vt:lpstr>
      <vt:lpstr>ΤΕΛΟΣ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2Ο ΕΡΓΑΣΤΗΡΙΟ ΔΕΞΙΟΤΗΤΩΝ  «ΕΝΔΥΝΑΜΩΣΗ. ΣΥΝΕΡΓΑΣΙΑ. ΑΠΟΔΟΧΗ. ΠΡΟΛΑΒΑΙΝΟΥΜΕ ΤΗ ΒΙΑ ΠΡΙΝ ΕΜΦΑΝΙΣΤΕΙ»</dc:title>
  <dc:creator>ilovelife73@hotmail.com</dc:creator>
  <cp:lastModifiedBy>ilovelife73@hotmail.com</cp:lastModifiedBy>
  <cp:revision>11</cp:revision>
  <dcterms:created xsi:type="dcterms:W3CDTF">2024-06-10T06:30:16Z</dcterms:created>
  <dcterms:modified xsi:type="dcterms:W3CDTF">2024-06-10T07:03:18Z</dcterms:modified>
</cp:coreProperties>
</file>