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C354D61-7B84-490E-9EFB-6C36FF2CD6F7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6CCCB7-B977-49B0-95F5-458A769D771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4D61-7B84-490E-9EFB-6C36FF2CD6F7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CCB7-B977-49B0-95F5-458A769D771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4D61-7B84-490E-9EFB-6C36FF2CD6F7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CCB7-B977-49B0-95F5-458A769D771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354D61-7B84-490E-9EFB-6C36FF2CD6F7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6CCCB7-B977-49B0-95F5-458A769D7713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C354D61-7B84-490E-9EFB-6C36FF2CD6F7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6CCCB7-B977-49B0-95F5-458A769D771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4D61-7B84-490E-9EFB-6C36FF2CD6F7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CCB7-B977-49B0-95F5-458A769D771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4D61-7B84-490E-9EFB-6C36FF2CD6F7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CCB7-B977-49B0-95F5-458A769D7713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354D61-7B84-490E-9EFB-6C36FF2CD6F7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6CCCB7-B977-49B0-95F5-458A769D771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4D61-7B84-490E-9EFB-6C36FF2CD6F7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CCB7-B977-49B0-95F5-458A769D771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354D61-7B84-490E-9EFB-6C36FF2CD6F7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6CCCB7-B977-49B0-95F5-458A769D7713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354D61-7B84-490E-9EFB-6C36FF2CD6F7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6CCCB7-B977-49B0-95F5-458A769D7713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354D61-7B84-490E-9EFB-6C36FF2CD6F7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6CCCB7-B977-49B0-95F5-458A769D771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214546" y="2928934"/>
            <a:ext cx="6743720" cy="189436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800" b="1" baseline="300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 ΕΡΓΑΣΤΗΡΙΟ ΔΕΞΙΟΤΗΤΩΝ «ΣΥΝΕΡΓΑΣΙΑ ΣΤΟ ΝΗΠΙΑΓΩΓΕΙΟ»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5786" y="0"/>
            <a:ext cx="7467600" cy="11430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1.Η ΑΡΧΙΚΗ ΜΟΥ ΙΔΕΑ ΓΙΑ ΣΥΝΕΡΓΑΣΙΑ.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- Θέση περιεχομένου" descr="IMG_20240608_1145246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357298"/>
            <a:ext cx="6498167" cy="4873625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1143000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2. ΖΩΓΡΑΦΙΚΗ ΣΤΗΝ ΠΛΑΤΗ ΤΟΥ ΖΕΥΓΑΡΙΟΥ.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IMG_20240608_1143061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357298"/>
            <a:ext cx="6498167" cy="4873625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11430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3. ΟΙ ΚΑΝΟΝΕΣ ΤΟΥ ΝΗΠΙΑΓΩΓΕΙΟΥ.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IMG_20240608_11382986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20258" y="1180016"/>
            <a:ext cx="4931848" cy="5429288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5786" y="142852"/>
            <a:ext cx="7467600" cy="11430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4. ΑΝ Η ΣΥΝΕΡΓΑΣΙΑ ΗΤΑΝ…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IMG_20240608_1135069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6498167" cy="4873625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5. ΒΛΕΠΩ..ΣΚΕΦΤΟΜΑΙ..ΑΝΑΡΩΤΙΕΜΑΙ.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IMG_20240608_11334237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70225" y="1715801"/>
            <a:ext cx="4931848" cy="464347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6. ΤΙ ΕΙΝΑΙ ΤΕΛΙΚΑ Η ΣΥΝΕΡΓΑΣΙΑ.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IMG_20240608_11313978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7. ΑΥΤΟ-ΑΞΙΟΛΟΓΗΣΗ.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IMG_20240608_1129389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974962" y="1546474"/>
            <a:ext cx="4979498" cy="4786346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264318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l-GR" sz="4400" b="1" dirty="0" smtClean="0">
                <a:latin typeface="Times New Roman" pitchFamily="18" charset="0"/>
                <a:cs typeface="Times New Roman" pitchFamily="18" charset="0"/>
              </a:rPr>
              <a:t>ΤΕΛΟΣ</a:t>
            </a:r>
            <a:endParaRPr lang="el-GR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</TotalTime>
  <Words>58</Words>
  <Application>Microsoft Office PowerPoint</Application>
  <PresentationFormat>Προβολή στην οθόνη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Προεξοχή</vt:lpstr>
      <vt:lpstr>1Ο ΕΡΓΑΣΤΗΡΙΟ ΔΕΞΙΟΤΗΤΩΝ «ΣΥΝΕΡΓΑΣΙΑ ΣΤΟ ΝΗΠΙΑΓΩΓΕΙΟ»</vt:lpstr>
      <vt:lpstr>1.Η ΑΡΧΙΚΗ ΜΟΥ ΙΔΕΑ ΓΙΑ ΣΥΝΕΡΓΑΣΙΑ.</vt:lpstr>
      <vt:lpstr>2. ΖΩΓΡΑΦΙΚΗ ΣΤΗΝ ΠΛΑΤΗ ΤΟΥ ΖΕΥΓΑΡΙΟΥ.</vt:lpstr>
      <vt:lpstr>3. ΟΙ ΚΑΝΟΝΕΣ ΤΟΥ ΝΗΠΙΑΓΩΓΕΙΟΥ.</vt:lpstr>
      <vt:lpstr>4. ΑΝ Η ΣΥΝΕΡΓΑΣΙΑ ΗΤΑΝ…</vt:lpstr>
      <vt:lpstr>5. ΒΛΕΠΩ..ΣΚΕΦΤΟΜΑΙ..ΑΝΑΡΩΤΙΕΜΑΙ.</vt:lpstr>
      <vt:lpstr>6. ΤΙ ΕΙΝΑΙ ΤΕΛΙΚΑ Η ΣΥΝΕΡΓΑΣΙΑ.</vt:lpstr>
      <vt:lpstr>7. ΑΥΤΟ-ΑΞΙΟΛΟΓΗΣΗ.</vt:lpstr>
      <vt:lpstr>ΤΕΛΟΣ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1Ο ΕΡΓΑΣΤΗΡΙΟ ΔΕΞΙΟΤΗΤΩΝ «ΣΥΝΕΡΓΑΣΙΑ ΣΤΟ ΝΗΠΙΑΓΩΓΕΙΟ»</dc:title>
  <dc:creator>ilovelife73@hotmail.com</dc:creator>
  <cp:lastModifiedBy>ilovelife73@hotmail.com</cp:lastModifiedBy>
  <cp:revision>6</cp:revision>
  <dcterms:created xsi:type="dcterms:W3CDTF">2024-06-10T07:14:50Z</dcterms:created>
  <dcterms:modified xsi:type="dcterms:W3CDTF">2024-06-10T07:30:26Z</dcterms:modified>
</cp:coreProperties>
</file>