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6" r:id="rId4"/>
    <p:sldId id="258" r:id="rId5"/>
    <p:sldId id="267" r:id="rId6"/>
    <p:sldId id="268" r:id="rId7"/>
    <p:sldId id="259" r:id="rId8"/>
    <p:sldId id="260" r:id="rId9"/>
    <p:sldId id="261" r:id="rId10"/>
    <p:sldId id="262" r:id="rId11"/>
    <p:sldId id="263" r:id="rId12"/>
    <p:sldId id="272" r:id="rId13"/>
    <p:sldId id="271" r:id="rId14"/>
    <p:sldId id="274" r:id="rId15"/>
    <p:sldId id="269" r:id="rId16"/>
    <p:sldId id="273" r:id="rId17"/>
    <p:sldId id="264" r:id="rId18"/>
    <p:sldId id="270" r:id="rId19"/>
    <p:sldId id="275" r:id="rId20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1" d="100"/>
          <a:sy n="81" d="100"/>
        </p:scale>
        <p:origin x="-186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EA5B04-4F4B-46BC-A8B2-B10DFEBEADBC}" type="datetimeFigureOut">
              <a:rPr lang="el-GR" smtClean="0"/>
              <a:pPr/>
              <a:t>2/12/2020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CF2A3-4298-418D-A008-274E74364811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EA5B04-4F4B-46BC-A8B2-B10DFEBEADBC}" type="datetimeFigureOut">
              <a:rPr lang="el-GR" smtClean="0"/>
              <a:pPr/>
              <a:t>2/12/2020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CF2A3-4298-418D-A008-274E74364811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EA5B04-4F4B-46BC-A8B2-B10DFEBEADBC}" type="datetimeFigureOut">
              <a:rPr lang="el-GR" smtClean="0"/>
              <a:pPr/>
              <a:t>2/12/2020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CF2A3-4298-418D-A008-274E74364811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EA5B04-4F4B-46BC-A8B2-B10DFEBEADBC}" type="datetimeFigureOut">
              <a:rPr lang="el-GR" smtClean="0"/>
              <a:pPr/>
              <a:t>2/12/2020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CF2A3-4298-418D-A008-274E74364811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EA5B04-4F4B-46BC-A8B2-B10DFEBEADBC}" type="datetimeFigureOut">
              <a:rPr lang="el-GR" smtClean="0"/>
              <a:pPr/>
              <a:t>2/12/2020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CF2A3-4298-418D-A008-274E74364811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EA5B04-4F4B-46BC-A8B2-B10DFEBEADBC}" type="datetimeFigureOut">
              <a:rPr lang="el-GR" smtClean="0"/>
              <a:pPr/>
              <a:t>2/12/2020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CF2A3-4298-418D-A008-274E74364811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EA5B04-4F4B-46BC-A8B2-B10DFEBEADBC}" type="datetimeFigureOut">
              <a:rPr lang="el-GR" smtClean="0"/>
              <a:pPr/>
              <a:t>2/12/2020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CF2A3-4298-418D-A008-274E74364811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EA5B04-4F4B-46BC-A8B2-B10DFEBEADBC}" type="datetimeFigureOut">
              <a:rPr lang="el-GR" smtClean="0"/>
              <a:pPr/>
              <a:t>2/12/2020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CF2A3-4298-418D-A008-274E74364811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EA5B04-4F4B-46BC-A8B2-B10DFEBEADBC}" type="datetimeFigureOut">
              <a:rPr lang="el-GR" smtClean="0"/>
              <a:pPr/>
              <a:t>2/12/2020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CF2A3-4298-418D-A008-274E74364811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EA5B04-4F4B-46BC-A8B2-B10DFEBEADBC}" type="datetimeFigureOut">
              <a:rPr lang="el-GR" smtClean="0"/>
              <a:pPr/>
              <a:t>2/12/2020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CF2A3-4298-418D-A008-274E74364811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EA5B04-4F4B-46BC-A8B2-B10DFEBEADBC}" type="datetimeFigureOut">
              <a:rPr lang="el-GR" smtClean="0"/>
              <a:pPr/>
              <a:t>2/12/2020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CF2A3-4298-418D-A008-274E74364811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EA5B04-4F4B-46BC-A8B2-B10DFEBEADBC}" type="datetimeFigureOut">
              <a:rPr lang="el-GR" smtClean="0"/>
              <a:pPr/>
              <a:t>2/12/2020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CCF2A3-4298-418D-A008-274E74364811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SkmwrFySQmk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aJykpRTuwcw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mHfTZoNlLgQ&amp;list=PLzl3I5TbWMmgeeOwVUlZjYkhLVdpDGi6x&amp;index=3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HwsfGTDslUk" TargetMode="Externa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04KDLgjHQcY&amp;list=PLzl3I5TbWMmgeeOwVUlZjYkhLVdpDGi6x&amp;index=5" TargetMode="Externa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c0SXXPHJCoE" TargetMode="Externa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nvFCwRaJsFU" TargetMode="Externa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htLAShcE4G4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 smtClean="0"/>
              <a:t>Οι Καλικάντζαροι</a:t>
            </a:r>
            <a:endParaRPr lang="el-GR" dirty="0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l-GR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Όλο το χρόνο πριονίζουν το δέντρο της γης</a:t>
            </a:r>
            <a:endParaRPr lang="el-GR" dirty="0"/>
          </a:p>
        </p:txBody>
      </p:sp>
      <p:pic>
        <p:nvPicPr>
          <p:cNvPr id="4" name="3 - Θέση περιεχομένου" descr="images (4)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57224" y="1796973"/>
            <a:ext cx="7536708" cy="4637975"/>
          </a:xfr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Και τα Χριστούγεννα ανεβαίνουν στη γη και πειράζουν τους ανθρώπους.</a:t>
            </a:r>
            <a:endParaRPr lang="el-GR" dirty="0"/>
          </a:p>
        </p:txBody>
      </p:sp>
      <p:pic>
        <p:nvPicPr>
          <p:cNvPr id="4" name="3 - Θέση περιεχομένου" descr="IMG_0004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357422" y="1600200"/>
            <a:ext cx="3714775" cy="4525963"/>
          </a:xfr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1.Αγέλαστη πολιτεία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hlinkClick r:id="rId2"/>
              </a:rPr>
              <a:t>https://www.youtube.com/watch?v=SkmwrFySQmk</a:t>
            </a:r>
            <a:endParaRPr lang="el-GR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2.Τα παιδιά της τρέλας.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hlinkClick r:id="rId2"/>
              </a:rPr>
              <a:t>https://www.youtube.com/watch?v=aJykpRTuwcw</a:t>
            </a:r>
            <a:endParaRPr lang="el-GR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3.Όλο το χρόνο κόβουν το δέντρο της ζωής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hlinkClick r:id="rId2"/>
              </a:rPr>
              <a:t>https://www.youtube.com/watch?v=mHfTZoNlLgQ&amp;list=PLzl3I5TbWMmgeeOwVUlZjYkhLVdpDGi6x&amp;index=3</a:t>
            </a:r>
            <a:endParaRPr lang="el-GR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4.Βγαίνουν τη νύχτα και γυρνούν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hlinkClick r:id="rId2"/>
              </a:rPr>
              <a:t>https://www.youtube.com/watch?v=HwsfGTDslUk</a:t>
            </a:r>
            <a:endParaRPr lang="el-GR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5.Τα </a:t>
            </a:r>
            <a:r>
              <a:rPr lang="el-GR" dirty="0" err="1" smtClean="0"/>
              <a:t>θεοφάνεια</a:t>
            </a:r>
            <a:r>
              <a:rPr lang="el-GR" dirty="0" smtClean="0"/>
              <a:t> γυρίζουν πάλι στον κάτω κόσμο…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hlinkClick r:id="rId2"/>
              </a:rPr>
              <a:t>https://www.youtube.com/watch?v=04KDLgjHQcY&amp;list=PLzl3I5TbWMmgeeOwVUlZjYkhLVdpDGi6x&amp;index=5</a:t>
            </a:r>
            <a:endParaRPr lang="el-GR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14.Χαμός στο ίσιωμα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hlinkClick r:id="rId2"/>
              </a:rPr>
              <a:t>https://www.youtube.com/watch?v=c0SXXPHJCoE</a:t>
            </a:r>
            <a:endParaRPr lang="el-GR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15.Το </a:t>
            </a:r>
            <a:r>
              <a:rPr lang="el-GR" dirty="0" smtClean="0"/>
              <a:t>επόμενο πρωί.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hlinkClick r:id="rId2"/>
              </a:rPr>
              <a:t>https://www.youtube.com/watch?v=nvFCwRaJsFU</a:t>
            </a:r>
            <a:endParaRPr lang="el-GR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Ας ζωγραφίσουμε </a:t>
            </a:r>
            <a:r>
              <a:rPr lang="el-GR" smtClean="0"/>
              <a:t>έναν Καλικάντζαρο.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l-G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Ποιοι είναι;</a:t>
            </a:r>
            <a:endParaRPr lang="el-GR" dirty="0"/>
          </a:p>
        </p:txBody>
      </p:sp>
      <p:pic>
        <p:nvPicPr>
          <p:cNvPr id="4" name="3 - Θέση περιεχομένου" descr="καλικάντζαροι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503176" y="1600200"/>
            <a:ext cx="6137647" cy="4525963"/>
          </a:xfr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Τι κάνουν;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hlinkClick r:id="rId2"/>
              </a:rPr>
              <a:t>https://www.youtube.com/watch?v=htLAShcE4G4</a:t>
            </a:r>
            <a:endParaRPr lang="el-G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Είμαι ο </a:t>
            </a:r>
            <a:r>
              <a:rPr lang="el-GR" dirty="0" err="1" smtClean="0"/>
              <a:t>Μαντρακούκος</a:t>
            </a:r>
            <a:r>
              <a:rPr lang="el-GR" dirty="0" smtClean="0"/>
              <a:t> και ρίχνω γάντζο και κλέβω τα λουκάνικα .</a:t>
            </a:r>
            <a:endParaRPr lang="el-GR" dirty="0"/>
          </a:p>
        </p:txBody>
      </p:sp>
      <p:pic>
        <p:nvPicPr>
          <p:cNvPr id="4" name="3 - Θέση περιεχομένου" descr="images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500298" y="1563094"/>
            <a:ext cx="3857651" cy="4968187"/>
          </a:xfr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Είμαι ο </a:t>
            </a:r>
            <a:r>
              <a:rPr lang="el-GR" dirty="0" err="1" smtClean="0"/>
              <a:t>Ψιλοβελόνης</a:t>
            </a:r>
            <a:r>
              <a:rPr lang="el-GR" dirty="0" smtClean="0"/>
              <a:t> και περνώ από κλειδαρότρυπες και χαραμάδες.</a:t>
            </a:r>
            <a:endParaRPr lang="el-GR" dirty="0"/>
          </a:p>
        </p:txBody>
      </p:sp>
      <p:pic>
        <p:nvPicPr>
          <p:cNvPr id="4" name="3 - Θέση περιεχομένου" descr="images (6)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357422" y="1406715"/>
            <a:ext cx="4071966" cy="5158575"/>
          </a:xfr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Είμαι ο κάνθαρος και φοράω ποδιά για να κλέβω τα γλυκά.</a:t>
            </a:r>
            <a:endParaRPr lang="el-GR" dirty="0"/>
          </a:p>
        </p:txBody>
      </p:sp>
      <p:pic>
        <p:nvPicPr>
          <p:cNvPr id="4" name="3 - Θέση περιεχομένου" descr="images (7)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285984" y="1571612"/>
            <a:ext cx="4071966" cy="4875314"/>
          </a:xfr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Είμαι ο </a:t>
            </a:r>
            <a:r>
              <a:rPr lang="el-GR" dirty="0" err="1" smtClean="0"/>
              <a:t>τρικλοπόδης</a:t>
            </a:r>
            <a:r>
              <a:rPr lang="el-GR" dirty="0" smtClean="0"/>
              <a:t> και πάντα τρέχω και παίρνω </a:t>
            </a:r>
            <a:r>
              <a:rPr lang="el-GR" dirty="0" err="1" smtClean="0"/>
              <a:t>σβάρα</a:t>
            </a:r>
            <a:r>
              <a:rPr lang="el-GR" dirty="0" smtClean="0"/>
              <a:t> όποιον βρω.</a:t>
            </a:r>
            <a:endParaRPr lang="el-GR" dirty="0"/>
          </a:p>
        </p:txBody>
      </p:sp>
      <p:pic>
        <p:nvPicPr>
          <p:cNvPr id="4" name="3 - Θέση περιεχομένου" descr="images (2)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214546" y="1500174"/>
            <a:ext cx="4286280" cy="4990614"/>
          </a:xfr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Είμαι ο </a:t>
            </a:r>
            <a:r>
              <a:rPr lang="el-GR" dirty="0" err="1" smtClean="0"/>
              <a:t>Ζαρτουλάνος</a:t>
            </a:r>
            <a:r>
              <a:rPr lang="el-GR" dirty="0" smtClean="0"/>
              <a:t> και τα κάνω όλα άνω κάτω.</a:t>
            </a:r>
            <a:endParaRPr lang="el-GR" dirty="0"/>
          </a:p>
        </p:txBody>
      </p:sp>
      <p:pic>
        <p:nvPicPr>
          <p:cNvPr id="4" name="3 - Θέση περιεχομένου" descr="images (1)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500298" y="1533717"/>
            <a:ext cx="3357586" cy="5145312"/>
          </a:xfr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Είμαι ο </a:t>
            </a:r>
            <a:r>
              <a:rPr lang="el-GR" dirty="0" err="1" smtClean="0"/>
              <a:t>Σκαλούμπακος</a:t>
            </a:r>
            <a:r>
              <a:rPr lang="el-GR" dirty="0" smtClean="0"/>
              <a:t> και μοιάζω με βάτραχο.</a:t>
            </a:r>
            <a:endParaRPr lang="el-GR" dirty="0"/>
          </a:p>
        </p:txBody>
      </p:sp>
      <p:pic>
        <p:nvPicPr>
          <p:cNvPr id="4" name="3 - Θέση περιεχομένου" descr="images (3)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571736" y="1588157"/>
            <a:ext cx="3929090" cy="4962917"/>
          </a:xfr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107</TotalTime>
  <Words>154</Words>
  <Application>Microsoft Office PowerPoint</Application>
  <PresentationFormat>Προβολή στην οθόνη (4:3)</PresentationFormat>
  <Paragraphs>27</Paragraphs>
  <Slides>19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19</vt:i4>
      </vt:variant>
    </vt:vector>
  </HeadingPairs>
  <TitlesOfParts>
    <vt:vector size="20" baseType="lpstr">
      <vt:lpstr>Θέμα του Office</vt:lpstr>
      <vt:lpstr>Οι Καλικάντζαροι</vt:lpstr>
      <vt:lpstr>Ποιοι είναι;</vt:lpstr>
      <vt:lpstr>Τι κάνουν;</vt:lpstr>
      <vt:lpstr>Είμαι ο Μαντρακούκος και ρίχνω γάντζο και κλέβω τα λουκάνικα .</vt:lpstr>
      <vt:lpstr>Είμαι ο Ψιλοβελόνης και περνώ από κλειδαρότρυπες και χαραμάδες.</vt:lpstr>
      <vt:lpstr>Είμαι ο κάνθαρος και φοράω ποδιά για να κλέβω τα γλυκά.</vt:lpstr>
      <vt:lpstr>Είμαι ο τρικλοπόδης και πάντα τρέχω και παίρνω σβάρα όποιον βρω.</vt:lpstr>
      <vt:lpstr>Είμαι ο Ζαρτουλάνος και τα κάνω όλα άνω κάτω.</vt:lpstr>
      <vt:lpstr>Είμαι ο Σκαλούμπακος και μοιάζω με βάτραχο.</vt:lpstr>
      <vt:lpstr>Όλο το χρόνο πριονίζουν το δέντρο της γης</vt:lpstr>
      <vt:lpstr>Και τα Χριστούγεννα ανεβαίνουν στη γη και πειράζουν τους ανθρώπους.</vt:lpstr>
      <vt:lpstr>1.Αγέλαστη πολιτεία</vt:lpstr>
      <vt:lpstr>2.Τα παιδιά της τρέλας.</vt:lpstr>
      <vt:lpstr>3.Όλο το χρόνο κόβουν το δέντρο της ζωής</vt:lpstr>
      <vt:lpstr>4.Βγαίνουν τη νύχτα και γυρνούν</vt:lpstr>
      <vt:lpstr>5.Τα θεοφάνεια γυρίζουν πάλι στον κάτω κόσμο…</vt:lpstr>
      <vt:lpstr>14.Χαμός στο ίσιωμα</vt:lpstr>
      <vt:lpstr>15.Το επόμενο πρωί.</vt:lpstr>
      <vt:lpstr>Ας ζωγραφίσουμε έναν Καλικάντζαρο.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Οι Καλικάντζαροι</dc:title>
  <dc:creator>user</dc:creator>
  <cp:lastModifiedBy>user</cp:lastModifiedBy>
  <cp:revision>13</cp:revision>
  <dcterms:created xsi:type="dcterms:W3CDTF">2020-12-02T18:03:58Z</dcterms:created>
  <dcterms:modified xsi:type="dcterms:W3CDTF">2020-12-02T20:03:49Z</dcterms:modified>
</cp:coreProperties>
</file>