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1DA-0653-484D-9D21-65F8FFD2E13B}" type="datetimeFigureOut">
              <a:rPr lang="el-GR" smtClean="0"/>
              <a:pPr/>
              <a:t>30/11/2020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70-A9EA-46F1-BE34-2F84B71EC5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1DA-0653-484D-9D21-65F8FFD2E13B}" type="datetimeFigureOut">
              <a:rPr lang="el-GR" smtClean="0"/>
              <a:pPr/>
              <a:t>30/11/2020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70-A9EA-46F1-BE34-2F84B71EC5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1DA-0653-484D-9D21-65F8FFD2E13B}" type="datetimeFigureOut">
              <a:rPr lang="el-GR" smtClean="0"/>
              <a:pPr/>
              <a:t>30/11/2020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70-A9EA-46F1-BE34-2F84B71EC5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1DA-0653-484D-9D21-65F8FFD2E13B}" type="datetimeFigureOut">
              <a:rPr lang="el-GR" smtClean="0"/>
              <a:pPr/>
              <a:t>30/11/2020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70-A9EA-46F1-BE34-2F84B71EC5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1DA-0653-484D-9D21-65F8FFD2E13B}" type="datetimeFigureOut">
              <a:rPr lang="el-GR" smtClean="0"/>
              <a:pPr/>
              <a:t>30/11/2020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70-A9EA-46F1-BE34-2F84B71EC5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1DA-0653-484D-9D21-65F8FFD2E13B}" type="datetimeFigureOut">
              <a:rPr lang="el-GR" smtClean="0"/>
              <a:pPr/>
              <a:t>30/11/2020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70-A9EA-46F1-BE34-2F84B71EC5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1DA-0653-484D-9D21-65F8FFD2E13B}" type="datetimeFigureOut">
              <a:rPr lang="el-GR" smtClean="0"/>
              <a:pPr/>
              <a:t>30/11/2020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70-A9EA-46F1-BE34-2F84B71EC5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1DA-0653-484D-9D21-65F8FFD2E13B}" type="datetimeFigureOut">
              <a:rPr lang="el-GR" smtClean="0"/>
              <a:pPr/>
              <a:t>30/11/2020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70-A9EA-46F1-BE34-2F84B71EC5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1DA-0653-484D-9D21-65F8FFD2E13B}" type="datetimeFigureOut">
              <a:rPr lang="el-GR" smtClean="0"/>
              <a:pPr/>
              <a:t>30/11/2020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70-A9EA-46F1-BE34-2F84B71EC5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1DA-0653-484D-9D21-65F8FFD2E13B}" type="datetimeFigureOut">
              <a:rPr lang="el-GR" smtClean="0"/>
              <a:pPr/>
              <a:t>30/11/2020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70-A9EA-46F1-BE34-2F84B71EC5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81DA-0653-484D-9D21-65F8FFD2E13B}" type="datetimeFigureOut">
              <a:rPr lang="el-GR" smtClean="0"/>
              <a:pPr/>
              <a:t>30/11/2020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70-A9EA-46F1-BE34-2F84B71EC5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781DA-0653-484D-9D21-65F8FFD2E13B}" type="datetimeFigureOut">
              <a:rPr lang="el-GR" smtClean="0"/>
              <a:pPr/>
              <a:t>30/11/2020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7170-A9EA-46F1-BE34-2F84B71EC53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YE4bufkH8" TargetMode="External"/><Relationship Id="rId2" Type="http://schemas.openxmlformats.org/officeDocument/2006/relationships/hyperlink" Target="https://www.youtube.com/watch?v=7LPzfshI4B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Tz7E7vot7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Καλώς ήρθες </a:t>
            </a:r>
            <a:r>
              <a:rPr lang="el-GR" smtClean="0"/>
              <a:t>κυρ Χειμώνα.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Με όμορφες εικόνες 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Τρώμε πολλά φρούτα</a:t>
            </a:r>
            <a:endParaRPr lang="el-GR" dirty="0"/>
          </a:p>
        </p:txBody>
      </p:sp>
      <p:pic>
        <p:nvPicPr>
          <p:cNvPr id="6" name="5 - Θέση περιεχομένου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7215237" cy="46892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Αφήνουμε και λίγα ψίχουλα στην αυλή για τους κοκκινολαίμηδες</a:t>
            </a:r>
            <a:endParaRPr lang="el-GR" dirty="0"/>
          </a:p>
        </p:txBody>
      </p:sp>
      <p:pic>
        <p:nvPicPr>
          <p:cNvPr id="6" name="5 - Θέση περιεχομένου" descr="national geographic show winter photos coolaristo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62944"/>
            <a:ext cx="6215086" cy="38004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παίξουμε με γρίφους.</a:t>
            </a:r>
            <a:endParaRPr lang="el-GR" dirty="0"/>
          </a:p>
        </p:txBody>
      </p:sp>
      <p:pic>
        <p:nvPicPr>
          <p:cNvPr id="6" name="5 - Θέση περιεχομένου" descr="grifoi-tou-xemwn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7000924" cy="450059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grifoi-tou-xemwna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56431"/>
            <a:ext cx="6072230" cy="457496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5 - Θέση περιεχομένου" descr="grifoi-tou-xemwn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10254"/>
            <a:ext cx="6357982" cy="446732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grifoi-tou-xemwna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857363"/>
            <a:ext cx="6000792" cy="453668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grifoi-tou-xemwn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089" y="1785925"/>
            <a:ext cx="6300307" cy="476311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grifoi-tou-xemwn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076" y="1756864"/>
            <a:ext cx="6111320" cy="462024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Ας ακούσουμε ένα τραγούδι για τον Χειμώνα.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www.youtube.com/watch?v=7LPzfshI4BE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https://www.youtube.com/watch?v=wtYE4bufkH8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διαβάσουμε ένα παραμύθι .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https://www.youtube.com/watch?v=5Tz7E7vot7U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Χειμώνας</a:t>
            </a:r>
            <a:r>
              <a:rPr lang="el-GR" dirty="0" smtClean="0"/>
              <a:t> </a:t>
            </a:r>
            <a:r>
              <a:rPr lang="el-GR" dirty="0" smtClean="0"/>
              <a:t>και οι μήνες του</a:t>
            </a:r>
            <a:endParaRPr lang="el-GR" dirty="0"/>
          </a:p>
        </p:txBody>
      </p:sp>
      <p:pic>
        <p:nvPicPr>
          <p:cNvPr id="6" name="5 - Θέση περιεχομένου" descr="697d880c53dbd4c61a1d935ead5575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Ας ζωγραφίσουμε μια μέρα του Χειμώνα.</a:t>
            </a:r>
            <a:endParaRPr lang="el-GR" dirty="0"/>
          </a:p>
        </p:txBody>
      </p:sp>
      <p:pic>
        <p:nvPicPr>
          <p:cNvPr id="6" name="5 - Θέση περιεχομένου" descr="pieter-brueg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001" y="1600200"/>
            <a:ext cx="679199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Όταν είναι χειμώνας μπορεί να χιονίσει</a:t>
            </a:r>
            <a:endParaRPr lang="el-GR" dirty="0"/>
          </a:p>
        </p:txBody>
      </p:sp>
      <p:pic>
        <p:nvPicPr>
          <p:cNvPr id="10" name="9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076" y="1714488"/>
            <a:ext cx="6713072" cy="44291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νερό στους δρόμους μπορεί να παγώσει</a:t>
            </a:r>
            <a:endParaRPr lang="el-GR" dirty="0"/>
          </a:p>
        </p:txBody>
      </p:sp>
      <p:pic>
        <p:nvPicPr>
          <p:cNvPr id="6" name="5 - Θέση περιεχομένου" descr="IMG_20201130_180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31855" y="2144831"/>
            <a:ext cx="5017572" cy="426324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Μπορώ να δω την αναπνοή μου στον αέρα.</a:t>
            </a:r>
            <a:endParaRPr lang="el-GR" dirty="0"/>
          </a:p>
        </p:txBody>
      </p:sp>
      <p:pic>
        <p:nvPicPr>
          <p:cNvPr id="6" name="5 - Θέση περιεχομένου" descr="IMG_20201130_180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17170" y="2249211"/>
            <a:ext cx="4832627" cy="40489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Μπορεί να δημιουργηθούν παγοκρύσταλλοι.</a:t>
            </a:r>
            <a:endParaRPr lang="el-GR" dirty="0"/>
          </a:p>
        </p:txBody>
      </p:sp>
      <p:pic>
        <p:nvPicPr>
          <p:cNvPr id="6" name="5 - Θέση περιεχομένου" descr="IMG_20201130_180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43106" y="1737523"/>
            <a:ext cx="4857786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Ντυνόμαστε με ζεστά ρούχα</a:t>
            </a:r>
            <a:endParaRPr lang="el-GR" dirty="0"/>
          </a:p>
        </p:txBody>
      </p:sp>
      <p:pic>
        <p:nvPicPr>
          <p:cNvPr id="6" name="5 - Θέση περιεχομένου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14489"/>
            <a:ext cx="7286676" cy="477825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Θέλουμε ζεστασιά μέσα στο σπίτι.</a:t>
            </a:r>
            <a:endParaRPr lang="el-GR" dirty="0"/>
          </a:p>
        </p:txBody>
      </p:sp>
      <p:pic>
        <p:nvPicPr>
          <p:cNvPr id="6" name="5 - Θέση περιεχομένου" descr="a7a7e3ea9daebdea77c17aad7f6c473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7215238" cy="477689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Παίζουμε στο χιόνι.</a:t>
            </a:r>
            <a:endParaRPr lang="el-GR" dirty="0"/>
          </a:p>
        </p:txBody>
      </p:sp>
      <p:pic>
        <p:nvPicPr>
          <p:cNvPr id="8" name="7 - Θέση περιεχομένου" descr="7d5706e4c699571b69a8f6253c64c76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611" y="1600200"/>
            <a:ext cx="640277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101</Words>
  <Application>Microsoft Office PowerPoint</Application>
  <PresentationFormat>Προβολή στην οθόνη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Καλώς ήρθες κυρ Χειμώνα.</vt:lpstr>
      <vt:lpstr>Ο Χειμώνας και οι μήνες του</vt:lpstr>
      <vt:lpstr>Όταν είναι χειμώνας μπορεί να χιονίσει</vt:lpstr>
      <vt:lpstr>Το νερό στους δρόμους μπορεί να παγώσει</vt:lpstr>
      <vt:lpstr>Μπορώ να δω την αναπνοή μου στον αέρα.</vt:lpstr>
      <vt:lpstr>Μπορεί να δημιουργηθούν παγοκρύσταλλοι.</vt:lpstr>
      <vt:lpstr>Ντυνόμαστε με ζεστά ρούχα</vt:lpstr>
      <vt:lpstr>Θέλουμε ζεστασιά μέσα στο σπίτι.</vt:lpstr>
      <vt:lpstr>Παίζουμε στο χιόνι.</vt:lpstr>
      <vt:lpstr>Τρώμε πολλά φρούτα</vt:lpstr>
      <vt:lpstr>Αφήνουμε και λίγα ψίχουλα στην αυλή για τους κοκκινολαίμηδες</vt:lpstr>
      <vt:lpstr>Ας παίξουμε με γρίφους.</vt:lpstr>
      <vt:lpstr>Διαφάνεια 13</vt:lpstr>
      <vt:lpstr>Διαφάνεια 14</vt:lpstr>
      <vt:lpstr>Διαφάνεια 15</vt:lpstr>
      <vt:lpstr>Διαφάνεια 16</vt:lpstr>
      <vt:lpstr>Διαφάνεια 17</vt:lpstr>
      <vt:lpstr>Ας ακούσουμε ένα τραγούδι για τον Χειμώνα.</vt:lpstr>
      <vt:lpstr>Ας διαβάσουμε ένα παραμύθι .</vt:lpstr>
      <vt:lpstr>Ας ζωγραφίσουμε μια μέρα του Χειμώνα.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Ας χαιρετήσουμε το φθινόπωρο</dc:title>
  <dc:creator>user</dc:creator>
  <cp:lastModifiedBy>user</cp:lastModifiedBy>
  <cp:revision>12</cp:revision>
  <dcterms:created xsi:type="dcterms:W3CDTF">2020-11-27T15:57:20Z</dcterms:created>
  <dcterms:modified xsi:type="dcterms:W3CDTF">2020-11-30T20:22:52Z</dcterms:modified>
</cp:coreProperties>
</file>