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63" r:id="rId2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9D35A-E6DF-4B4A-88D1-A9B6432429F5}" type="datetimeFigureOut">
              <a:rPr lang="el-GR" smtClean="0"/>
              <a:t>6/5/2020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57FE0-824D-4B2C-999D-46939A12AF6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9D35A-E6DF-4B4A-88D1-A9B6432429F5}" type="datetimeFigureOut">
              <a:rPr lang="el-GR" smtClean="0"/>
              <a:t>6/5/2020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57FE0-824D-4B2C-999D-46939A12AF6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9D35A-E6DF-4B4A-88D1-A9B6432429F5}" type="datetimeFigureOut">
              <a:rPr lang="el-GR" smtClean="0"/>
              <a:t>6/5/2020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57FE0-824D-4B2C-999D-46939A12AF6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9D35A-E6DF-4B4A-88D1-A9B6432429F5}" type="datetimeFigureOut">
              <a:rPr lang="el-GR" smtClean="0"/>
              <a:t>6/5/2020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57FE0-824D-4B2C-999D-46939A12AF6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9D35A-E6DF-4B4A-88D1-A9B6432429F5}" type="datetimeFigureOut">
              <a:rPr lang="el-GR" smtClean="0"/>
              <a:t>6/5/2020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57FE0-824D-4B2C-999D-46939A12AF6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9D35A-E6DF-4B4A-88D1-A9B6432429F5}" type="datetimeFigureOut">
              <a:rPr lang="el-GR" smtClean="0"/>
              <a:t>6/5/2020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57FE0-824D-4B2C-999D-46939A12AF6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9D35A-E6DF-4B4A-88D1-A9B6432429F5}" type="datetimeFigureOut">
              <a:rPr lang="el-GR" smtClean="0"/>
              <a:t>6/5/2020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57FE0-824D-4B2C-999D-46939A12AF6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9D35A-E6DF-4B4A-88D1-A9B6432429F5}" type="datetimeFigureOut">
              <a:rPr lang="el-GR" smtClean="0"/>
              <a:t>6/5/2020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57FE0-824D-4B2C-999D-46939A12AF6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9D35A-E6DF-4B4A-88D1-A9B6432429F5}" type="datetimeFigureOut">
              <a:rPr lang="el-GR" smtClean="0"/>
              <a:t>6/5/2020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57FE0-824D-4B2C-999D-46939A12AF6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9D35A-E6DF-4B4A-88D1-A9B6432429F5}" type="datetimeFigureOut">
              <a:rPr lang="el-GR" smtClean="0"/>
              <a:t>6/5/2020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57FE0-824D-4B2C-999D-46939A12AF6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9D35A-E6DF-4B4A-88D1-A9B6432429F5}" type="datetimeFigureOut">
              <a:rPr lang="el-GR" smtClean="0"/>
              <a:t>6/5/2020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57FE0-824D-4B2C-999D-46939A12AF6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9D35A-E6DF-4B4A-88D1-A9B6432429F5}" type="datetimeFigureOut">
              <a:rPr lang="el-GR" smtClean="0"/>
              <a:t>6/5/2020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57FE0-824D-4B2C-999D-46939A12AF65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0"/>
            <a:ext cx="691276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0"/>
            <a:ext cx="72007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0"/>
            <a:ext cx="72007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0"/>
            <a:ext cx="72007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0"/>
            <a:ext cx="72007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0"/>
            <a:ext cx="72007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0"/>
            <a:ext cx="72007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0"/>
            <a:ext cx="727280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0"/>
            <a:ext cx="72007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0"/>
            <a:ext cx="727280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0"/>
            <a:ext cx="72007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0"/>
            <a:ext cx="72007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0"/>
            <a:ext cx="72007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0"/>
            <a:ext cx="712879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0"/>
            <a:ext cx="72007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0"/>
            <a:ext cx="72007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0"/>
            <a:ext cx="712879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0"/>
            <a:ext cx="72007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0"/>
            <a:ext cx="72007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0"/>
            <a:ext cx="727280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0"/>
            <a:ext cx="72007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0"/>
            <a:ext cx="712879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0"/>
            <a:ext cx="727280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0"/>
            <a:ext cx="727280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0"/>
            <a:ext cx="72007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0"/>
            <a:ext cx="712879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Προβολή στην οθόνη (4:3)</PresentationFormat>
  <Paragraphs>0</Paragraphs>
  <Slides>26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27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2</cp:revision>
  <dcterms:created xsi:type="dcterms:W3CDTF">2020-05-06T13:43:29Z</dcterms:created>
  <dcterms:modified xsi:type="dcterms:W3CDTF">2020-05-06T13:55:37Z</dcterms:modified>
</cp:coreProperties>
</file>