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EFA1-C7A3-448B-AF05-15996E506F26}" type="datetimeFigureOut">
              <a:rPr lang="el-GR" smtClean="0"/>
              <a:t>16/4/2013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89CE-A4F7-42FC-8B3C-49A19BAA13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7321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EFA1-C7A3-448B-AF05-15996E506F26}" type="datetimeFigureOut">
              <a:rPr lang="el-GR" smtClean="0"/>
              <a:t>16/4/2013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89CE-A4F7-42FC-8B3C-49A19BAA13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2618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EFA1-C7A3-448B-AF05-15996E506F26}" type="datetimeFigureOut">
              <a:rPr lang="el-GR" smtClean="0"/>
              <a:t>16/4/2013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89CE-A4F7-42FC-8B3C-49A19BAA13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003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EFA1-C7A3-448B-AF05-15996E506F26}" type="datetimeFigureOut">
              <a:rPr lang="el-GR" smtClean="0"/>
              <a:t>16/4/2013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89CE-A4F7-42FC-8B3C-49A19BAA13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91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EFA1-C7A3-448B-AF05-15996E506F26}" type="datetimeFigureOut">
              <a:rPr lang="el-GR" smtClean="0"/>
              <a:t>16/4/2013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89CE-A4F7-42FC-8B3C-49A19BAA13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221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EFA1-C7A3-448B-AF05-15996E506F26}" type="datetimeFigureOut">
              <a:rPr lang="el-GR" smtClean="0"/>
              <a:t>16/4/2013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89CE-A4F7-42FC-8B3C-49A19BAA13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146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EFA1-C7A3-448B-AF05-15996E506F26}" type="datetimeFigureOut">
              <a:rPr lang="el-GR" smtClean="0"/>
              <a:t>16/4/2013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89CE-A4F7-42FC-8B3C-49A19BAA13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071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EFA1-C7A3-448B-AF05-15996E506F26}" type="datetimeFigureOut">
              <a:rPr lang="el-GR" smtClean="0"/>
              <a:t>16/4/2013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89CE-A4F7-42FC-8B3C-49A19BAA13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83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EFA1-C7A3-448B-AF05-15996E506F26}" type="datetimeFigureOut">
              <a:rPr lang="el-GR" smtClean="0"/>
              <a:t>16/4/2013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89CE-A4F7-42FC-8B3C-49A19BAA13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8949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EFA1-C7A3-448B-AF05-15996E506F26}" type="datetimeFigureOut">
              <a:rPr lang="el-GR" smtClean="0"/>
              <a:t>16/4/2013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89CE-A4F7-42FC-8B3C-49A19BAA13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3845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EFA1-C7A3-448B-AF05-15996E506F26}" type="datetimeFigureOut">
              <a:rPr lang="el-GR" smtClean="0"/>
              <a:t>16/4/2013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89CE-A4F7-42FC-8B3C-49A19BAA13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27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DEFA1-C7A3-448B-AF05-15996E506F26}" type="datetimeFigureOut">
              <a:rPr lang="el-GR" smtClean="0"/>
              <a:t>16/4/2013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689CE-A4F7-42FC-8B3C-49A19BAA13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027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" y="0"/>
            <a:ext cx="9139482" cy="686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6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6" y="1"/>
            <a:ext cx="9155316" cy="684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3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" y="0"/>
            <a:ext cx="9123709" cy="687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5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85"/>
            <a:ext cx="9143999" cy="68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9" y="-1"/>
            <a:ext cx="9114751" cy="688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7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85"/>
            <a:ext cx="9143999" cy="68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4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"/>
            <a:ext cx="9137237" cy="686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3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4858"/>
            <a:ext cx="8795913" cy="661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3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81" y="188640"/>
            <a:ext cx="8754237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7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9" y="0"/>
            <a:ext cx="91485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0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" y="0"/>
            <a:ext cx="91304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7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" y="0"/>
            <a:ext cx="9139482" cy="686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3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" y="0"/>
            <a:ext cx="9137236" cy="686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1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" y="0"/>
            <a:ext cx="9130473" cy="686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9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10587"/>
            <a:ext cx="8496944" cy="687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4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9" y="0"/>
            <a:ext cx="91485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0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85"/>
            <a:ext cx="9143999" cy="68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" y="0"/>
            <a:ext cx="9121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7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07" y="0"/>
            <a:ext cx="9171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7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sakis</dc:creator>
  <cp:lastModifiedBy>sakis</cp:lastModifiedBy>
  <cp:revision>2</cp:revision>
  <dcterms:created xsi:type="dcterms:W3CDTF">2013-04-16T13:06:45Z</dcterms:created>
  <dcterms:modified xsi:type="dcterms:W3CDTF">2013-04-16T13:17:02Z</dcterms:modified>
</cp:coreProperties>
</file>