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89906-85FA-4686-B896-BCCE88ADBD39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2BF29-4CB1-407A-B599-C499A64BF8C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C806-7C8A-44C0-9EE6-7CB8535BF4B3}" type="datetimeFigureOut">
              <a:rPr lang="el-GR" smtClean="0"/>
              <a:t>9/4/2022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03E0-7129-44EC-A36A-3CAE2C6A3F2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772400" cy="204608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Ένα αστέρι πέφτει, πέφτει….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endParaRPr lang="el-GR" dirty="0" smtClean="0"/>
          </a:p>
          <a:p>
            <a:r>
              <a:rPr lang="el-GR" dirty="0" smtClean="0">
                <a:solidFill>
                  <a:srgbClr val="0070C0"/>
                </a:solidFill>
              </a:rPr>
              <a:t>Νηπιαγωγείο Κυλλήνης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61955" y="519164"/>
            <a:ext cx="4836114" cy="6840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45966" y="162775"/>
            <a:ext cx="5396081" cy="7632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36156" y="436252"/>
            <a:ext cx="4711640" cy="6664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68879" y="101853"/>
            <a:ext cx="5294273" cy="7488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61879" y="830609"/>
            <a:ext cx="4198631" cy="5939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60824" y="549337"/>
            <a:ext cx="4618280" cy="6532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86682" y="786093"/>
            <a:ext cx="4530676" cy="6408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79395" y="478805"/>
            <a:ext cx="4785208" cy="6768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686487" y="1049202"/>
            <a:ext cx="4186234" cy="5921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77583" y="487511"/>
            <a:ext cx="4988834" cy="7056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</Words>
  <Application>Microsoft Office PowerPoint</Application>
  <PresentationFormat>Προβολή στην οθόνη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Ένα αστέρι πέφτει, πέφτει….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Ένα αστέρι πέφτει, πέφτει….</dc:title>
  <dc:creator>ΠΑΝΔΩΡΑ ΒΟΣΣΟΥ</dc:creator>
  <cp:lastModifiedBy>ΠΑΝΔΩΡΑ ΒΟΣΣΟΥ</cp:lastModifiedBy>
  <cp:revision>4</cp:revision>
  <dcterms:created xsi:type="dcterms:W3CDTF">2022-04-09T19:46:46Z</dcterms:created>
  <dcterms:modified xsi:type="dcterms:W3CDTF">2022-04-09T20:19:33Z</dcterms:modified>
</cp:coreProperties>
</file>