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5" d="100"/>
          <a:sy n="45" d="100"/>
        </p:scale>
        <p:origin x="74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90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037" y="2115145"/>
            <a:ext cx="7415927" cy="21293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670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Τα Σφουγγάρια της Καλύμνου</a:t>
            </a:r>
            <a:endParaRPr lang="en-US" sz="6707" dirty="0"/>
          </a:p>
        </p:txBody>
      </p:sp>
      <p:sp>
        <p:nvSpPr>
          <p:cNvPr id="6" name="Text 3"/>
          <p:cNvSpPr/>
          <p:nvPr/>
        </p:nvSpPr>
        <p:spPr>
          <a:xfrm>
            <a:off x="864037" y="4614743"/>
            <a:ext cx="741592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Γεια σας! Σήμερα θα σας μιλήσω για τα σφουγγάρια της Καλύμνου, ένα από τα πιο γνωστά προϊόντα της Ελλάδας.</a:t>
            </a:r>
            <a:endParaRPr lang="en-US" sz="1944" dirty="0"/>
          </a:p>
        </p:txBody>
      </p:sp>
      <p:sp>
        <p:nvSpPr>
          <p:cNvPr id="7" name="Shape 4"/>
          <p:cNvSpPr/>
          <p:nvPr/>
        </p:nvSpPr>
        <p:spPr>
          <a:xfrm>
            <a:off x="864037" y="5700951"/>
            <a:ext cx="394930" cy="394930"/>
          </a:xfrm>
          <a:prstGeom prst="roundRect">
            <a:avLst>
              <a:gd name="adj" fmla="val 23151155"/>
            </a:avLst>
          </a:prstGeom>
          <a:solidFill>
            <a:srgbClr val="8E026C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96077" y="5849660"/>
            <a:ext cx="130850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ΝΣ</a:t>
            </a:r>
            <a:endParaRPr lang="en-US" sz="768" dirty="0"/>
          </a:p>
        </p:txBody>
      </p:sp>
      <p:sp>
        <p:nvSpPr>
          <p:cNvPr id="9" name="Text 6"/>
          <p:cNvSpPr/>
          <p:nvPr/>
        </p:nvSpPr>
        <p:spPr>
          <a:xfrm>
            <a:off x="1382316" y="5682496"/>
            <a:ext cx="2996327" cy="431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02"/>
              </a:lnSpc>
              <a:buNone/>
            </a:pPr>
            <a:r>
              <a:rPr lang="en-US" sz="2430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ΝΙΚΗ ΣΑΡΟΥΚΟΥ</a:t>
            </a:r>
            <a:endParaRPr lang="en-US" sz="2430" dirty="0"/>
          </a:p>
        </p:txBody>
      </p:sp>
      <p:pic>
        <p:nvPicPr>
          <p:cNvPr id="10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037" y="1800344"/>
            <a:ext cx="737104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Τι είναι τα σφουγγάρια;</a:t>
            </a:r>
            <a:endParaRPr lang="en-US" sz="4860" dirty="0"/>
          </a:p>
        </p:txBody>
      </p:sp>
      <p:sp>
        <p:nvSpPr>
          <p:cNvPr id="6" name="Shape 3"/>
          <p:cNvSpPr/>
          <p:nvPr/>
        </p:nvSpPr>
        <p:spPr>
          <a:xfrm>
            <a:off x="864037" y="2942153"/>
            <a:ext cx="7415927" cy="1817608"/>
          </a:xfrm>
          <a:prstGeom prst="roundRect">
            <a:avLst>
              <a:gd name="adj" fmla="val 8150"/>
            </a:avLst>
          </a:prstGeom>
          <a:solidFill>
            <a:srgbClr val="DEDEE9"/>
          </a:solidFill>
          <a:ln/>
        </p:spPr>
      </p:sp>
      <p:sp>
        <p:nvSpPr>
          <p:cNvPr id="7" name="Text 4"/>
          <p:cNvSpPr/>
          <p:nvPr/>
        </p:nvSpPr>
        <p:spPr>
          <a:xfrm>
            <a:off x="1110853" y="3188970"/>
            <a:ext cx="3663077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Θαλάσσιος Οργανισμός</a:t>
            </a:r>
            <a:endParaRPr lang="en-US" sz="2430" dirty="0"/>
          </a:p>
        </p:txBody>
      </p:sp>
      <p:sp>
        <p:nvSpPr>
          <p:cNvPr id="8" name="Text 5"/>
          <p:cNvSpPr/>
          <p:nvPr/>
        </p:nvSpPr>
        <p:spPr>
          <a:xfrm>
            <a:off x="1110853" y="3722846"/>
            <a:ext cx="692229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Τα σφουγγάρια είναι θαλάσσιοι οργανισμοί που ζουν στον βυθό της θάλασσας.</a:t>
            </a:r>
            <a:endParaRPr lang="en-US" sz="1944" dirty="0"/>
          </a:p>
        </p:txBody>
      </p:sp>
      <p:sp>
        <p:nvSpPr>
          <p:cNvPr id="9" name="Shape 6"/>
          <p:cNvSpPr/>
          <p:nvPr/>
        </p:nvSpPr>
        <p:spPr>
          <a:xfrm>
            <a:off x="864037" y="5006578"/>
            <a:ext cx="7415927" cy="1422559"/>
          </a:xfrm>
          <a:prstGeom prst="roundRect">
            <a:avLst>
              <a:gd name="adj" fmla="val 10413"/>
            </a:avLst>
          </a:prstGeom>
          <a:solidFill>
            <a:srgbClr val="DEDEE9"/>
          </a:solidFill>
          <a:ln/>
        </p:spPr>
      </p:sp>
      <p:sp>
        <p:nvSpPr>
          <p:cNvPr id="10" name="Text 7"/>
          <p:cNvSpPr/>
          <p:nvPr/>
        </p:nvSpPr>
        <p:spPr>
          <a:xfrm>
            <a:off x="1110853" y="5253395"/>
            <a:ext cx="3368278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Χρήση για Καθαρισμό</a:t>
            </a:r>
            <a:endParaRPr lang="en-US" sz="2430" dirty="0"/>
          </a:p>
        </p:txBody>
      </p:sp>
      <p:sp>
        <p:nvSpPr>
          <p:cNvPr id="11" name="Text 8"/>
          <p:cNvSpPr/>
          <p:nvPr/>
        </p:nvSpPr>
        <p:spPr>
          <a:xfrm>
            <a:off x="1110853" y="5787271"/>
            <a:ext cx="692229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Χρησιμοποιούνται για καθαρισμό και έχουν μαλακή υφή.</a:t>
            </a:r>
            <a:endParaRPr lang="en-US" sz="1944" dirty="0"/>
          </a:p>
        </p:txBody>
      </p:sp>
      <p:pic>
        <p:nvPicPr>
          <p:cNvPr id="1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5198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38908" y="3595568"/>
            <a:ext cx="10943273" cy="6379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24"/>
              </a:lnSpc>
              <a:buNone/>
            </a:pPr>
            <a:r>
              <a:rPr lang="en-US" sz="401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Ιστορία των Σφουγγαράδων στην Κάλυμνο</a:t>
            </a:r>
            <a:endParaRPr lang="en-US" sz="4019" dirty="0"/>
          </a:p>
        </p:txBody>
      </p:sp>
      <p:sp>
        <p:nvSpPr>
          <p:cNvPr id="6" name="Shape 3"/>
          <p:cNvSpPr/>
          <p:nvPr/>
        </p:nvSpPr>
        <p:spPr>
          <a:xfrm>
            <a:off x="1738908" y="4845963"/>
            <a:ext cx="11152465" cy="40719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7" name="Shape 4"/>
          <p:cNvSpPr/>
          <p:nvPr/>
        </p:nvSpPr>
        <p:spPr>
          <a:xfrm>
            <a:off x="3509248" y="4845963"/>
            <a:ext cx="40719" cy="714494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8" name="Shape 5"/>
          <p:cNvSpPr/>
          <p:nvPr/>
        </p:nvSpPr>
        <p:spPr>
          <a:xfrm>
            <a:off x="3299936" y="4616291"/>
            <a:ext cx="459343" cy="459343"/>
          </a:xfrm>
          <a:prstGeom prst="roundRect">
            <a:avLst>
              <a:gd name="adj" fmla="val 26668"/>
            </a:avLst>
          </a:prstGeom>
          <a:solidFill>
            <a:srgbClr val="DEDEE9"/>
          </a:solidFill>
          <a:ln/>
        </p:spPr>
      </p:sp>
      <p:sp>
        <p:nvSpPr>
          <p:cNvPr id="9" name="Text 6"/>
          <p:cNvSpPr/>
          <p:nvPr/>
        </p:nvSpPr>
        <p:spPr>
          <a:xfrm>
            <a:off x="3470910" y="4692848"/>
            <a:ext cx="117277" cy="3062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1"/>
              </a:lnSpc>
              <a:buNone/>
            </a:pPr>
            <a:r>
              <a:rPr lang="en-US" sz="2411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411" dirty="0"/>
          </a:p>
        </p:txBody>
      </p:sp>
      <p:sp>
        <p:nvSpPr>
          <p:cNvPr id="10" name="Text 7"/>
          <p:cNvSpPr/>
          <p:nvPr/>
        </p:nvSpPr>
        <p:spPr>
          <a:xfrm>
            <a:off x="2253615" y="5764649"/>
            <a:ext cx="2551986" cy="3188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2"/>
              </a:lnSpc>
              <a:buNone/>
            </a:pPr>
            <a:r>
              <a:rPr lang="en-US" sz="200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Η Κάλυμνος</a:t>
            </a:r>
            <a:endParaRPr lang="en-US" sz="2009" dirty="0"/>
          </a:p>
        </p:txBody>
      </p:sp>
      <p:sp>
        <p:nvSpPr>
          <p:cNvPr id="11" name="Text 8"/>
          <p:cNvSpPr/>
          <p:nvPr/>
        </p:nvSpPr>
        <p:spPr>
          <a:xfrm>
            <a:off x="1942981" y="6205895"/>
            <a:ext cx="3173254" cy="653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72"/>
              </a:lnSpc>
              <a:buNone/>
            </a:pPr>
            <a:r>
              <a:rPr lang="en-US" sz="1608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Κάλυμνος είναι γνωστή ως το νησί των σφουγγαράδων.</a:t>
            </a:r>
            <a:endParaRPr lang="en-US" sz="1608" dirty="0"/>
          </a:p>
        </p:txBody>
      </p:sp>
      <p:sp>
        <p:nvSpPr>
          <p:cNvPr id="12" name="Shape 9"/>
          <p:cNvSpPr/>
          <p:nvPr/>
        </p:nvSpPr>
        <p:spPr>
          <a:xfrm>
            <a:off x="7294721" y="4845963"/>
            <a:ext cx="40719" cy="714494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13" name="Shape 10"/>
          <p:cNvSpPr/>
          <p:nvPr/>
        </p:nvSpPr>
        <p:spPr>
          <a:xfrm>
            <a:off x="7085409" y="4616291"/>
            <a:ext cx="459343" cy="459343"/>
          </a:xfrm>
          <a:prstGeom prst="roundRect">
            <a:avLst>
              <a:gd name="adj" fmla="val 26668"/>
            </a:avLst>
          </a:prstGeom>
          <a:solidFill>
            <a:srgbClr val="DEDEE9"/>
          </a:solidFill>
          <a:ln/>
        </p:spPr>
      </p:sp>
      <p:sp>
        <p:nvSpPr>
          <p:cNvPr id="14" name="Text 11"/>
          <p:cNvSpPr/>
          <p:nvPr/>
        </p:nvSpPr>
        <p:spPr>
          <a:xfrm>
            <a:off x="7234952" y="4692848"/>
            <a:ext cx="160139" cy="3062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1"/>
              </a:lnSpc>
              <a:buNone/>
            </a:pPr>
            <a:r>
              <a:rPr lang="en-US" sz="2411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411" dirty="0"/>
          </a:p>
        </p:txBody>
      </p:sp>
      <p:sp>
        <p:nvSpPr>
          <p:cNvPr id="15" name="Text 12"/>
          <p:cNvSpPr/>
          <p:nvPr/>
        </p:nvSpPr>
        <p:spPr>
          <a:xfrm>
            <a:off x="6010751" y="5764649"/>
            <a:ext cx="2608659" cy="3188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2"/>
              </a:lnSpc>
              <a:buNone/>
            </a:pPr>
            <a:r>
              <a:rPr lang="en-US" sz="200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Εκατοντάδες Χρόνια</a:t>
            </a:r>
            <a:endParaRPr lang="en-US" sz="2009" dirty="0"/>
          </a:p>
        </p:txBody>
      </p:sp>
      <p:sp>
        <p:nvSpPr>
          <p:cNvPr id="16" name="Text 13"/>
          <p:cNvSpPr/>
          <p:nvPr/>
        </p:nvSpPr>
        <p:spPr>
          <a:xfrm>
            <a:off x="5728454" y="6205895"/>
            <a:ext cx="3173254" cy="980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72"/>
              </a:lnSpc>
              <a:buNone/>
            </a:pPr>
            <a:r>
              <a:rPr lang="en-US" sz="1608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Οι κάτοικοι της Καλύμνου ασχολούνται με την σπογγαλιεία εδώ και εκατοντάδες χρόνια.</a:t>
            </a:r>
            <a:endParaRPr lang="en-US" sz="1608" dirty="0"/>
          </a:p>
        </p:txBody>
      </p:sp>
      <p:sp>
        <p:nvSpPr>
          <p:cNvPr id="17" name="Shape 14"/>
          <p:cNvSpPr/>
          <p:nvPr/>
        </p:nvSpPr>
        <p:spPr>
          <a:xfrm>
            <a:off x="11080194" y="4845963"/>
            <a:ext cx="40719" cy="714494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18" name="Shape 15"/>
          <p:cNvSpPr/>
          <p:nvPr/>
        </p:nvSpPr>
        <p:spPr>
          <a:xfrm>
            <a:off x="10870883" y="4616291"/>
            <a:ext cx="459343" cy="459343"/>
          </a:xfrm>
          <a:prstGeom prst="roundRect">
            <a:avLst>
              <a:gd name="adj" fmla="val 26668"/>
            </a:avLst>
          </a:prstGeom>
          <a:solidFill>
            <a:srgbClr val="DEDEE9"/>
          </a:solidFill>
          <a:ln/>
        </p:spPr>
      </p:sp>
      <p:sp>
        <p:nvSpPr>
          <p:cNvPr id="19" name="Text 16"/>
          <p:cNvSpPr/>
          <p:nvPr/>
        </p:nvSpPr>
        <p:spPr>
          <a:xfrm>
            <a:off x="11025783" y="4692848"/>
            <a:ext cx="149423" cy="3062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1"/>
              </a:lnSpc>
              <a:buNone/>
            </a:pPr>
            <a:r>
              <a:rPr lang="en-US" sz="2411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2411" dirty="0"/>
          </a:p>
        </p:txBody>
      </p:sp>
      <p:sp>
        <p:nvSpPr>
          <p:cNvPr id="20" name="Text 17"/>
          <p:cNvSpPr/>
          <p:nvPr/>
        </p:nvSpPr>
        <p:spPr>
          <a:xfrm>
            <a:off x="9824561" y="5764649"/>
            <a:ext cx="2551986" cy="3188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2"/>
              </a:lnSpc>
              <a:buNone/>
            </a:pPr>
            <a:r>
              <a:rPr lang="en-US" sz="200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Βαθιά στη Θάλασσα</a:t>
            </a:r>
            <a:endParaRPr lang="en-US" sz="2009" dirty="0"/>
          </a:p>
        </p:txBody>
      </p:sp>
      <p:sp>
        <p:nvSpPr>
          <p:cNvPr id="21" name="Text 18"/>
          <p:cNvSpPr/>
          <p:nvPr/>
        </p:nvSpPr>
        <p:spPr>
          <a:xfrm>
            <a:off x="9513927" y="6205895"/>
            <a:ext cx="3173373" cy="980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72"/>
              </a:lnSpc>
              <a:buNone/>
            </a:pPr>
            <a:r>
              <a:rPr lang="en-US" sz="1608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Οι σφουγγαράδες βουτούν βαθιά στη θάλασσα για να μαζέψουν τα σφουγγάρια.</a:t>
            </a:r>
            <a:endParaRPr lang="en-US" sz="1608" dirty="0"/>
          </a:p>
        </p:txBody>
      </p:sp>
      <p:pic>
        <p:nvPicPr>
          <p:cNvPr id="2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2598063"/>
            <a:ext cx="12064246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Διαδικασία Συλλογής και Επεξεργασίας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864037" y="398668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Συλλογή</a:t>
            </a:r>
            <a:endParaRPr lang="en-US" sz="2430" dirty="0"/>
          </a:p>
        </p:txBody>
      </p:sp>
      <p:sp>
        <p:nvSpPr>
          <p:cNvPr id="6" name="Text 4"/>
          <p:cNvSpPr/>
          <p:nvPr/>
        </p:nvSpPr>
        <p:spPr>
          <a:xfrm>
            <a:off x="864037" y="4619268"/>
            <a:ext cx="615005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Οι σφουγγαράδες βουτούν με ειδικές στολές και εξοπλισμό.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7623929" y="398668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Επεξεργασία</a:t>
            </a:r>
            <a:endParaRPr lang="en-US" sz="2430" dirty="0"/>
          </a:p>
        </p:txBody>
      </p:sp>
      <p:sp>
        <p:nvSpPr>
          <p:cNvPr id="8" name="Text 6"/>
          <p:cNvSpPr/>
          <p:nvPr/>
        </p:nvSpPr>
        <p:spPr>
          <a:xfrm>
            <a:off x="7623929" y="4619268"/>
            <a:ext cx="615005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Μετά τη συλλογή, τα σφουγγάρια καθαρίζονται και επεξεργάζονται ώστε να είναι έτοιμα για χρήση.</a:t>
            </a:r>
            <a:endParaRPr lang="en-US" sz="1944" dirty="0"/>
          </a:p>
        </p:txBody>
      </p:sp>
      <p:pic>
        <p:nvPicPr>
          <p:cNvPr id="9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037" y="1630561"/>
            <a:ext cx="74159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Χρήσεις των Σφουγγαριών</a:t>
            </a:r>
            <a:endParaRPr lang="en-US" sz="4860" dirty="0"/>
          </a:p>
        </p:txBody>
      </p:sp>
      <p:sp>
        <p:nvSpPr>
          <p:cNvPr id="6" name="Shape 3"/>
          <p:cNvSpPr/>
          <p:nvPr/>
        </p:nvSpPr>
        <p:spPr>
          <a:xfrm>
            <a:off x="864037" y="3821549"/>
            <a:ext cx="555427" cy="555427"/>
          </a:xfrm>
          <a:prstGeom prst="roundRect">
            <a:avLst>
              <a:gd name="adj" fmla="val 26670"/>
            </a:avLst>
          </a:prstGeom>
          <a:solidFill>
            <a:srgbClr val="DEDEE9"/>
          </a:solidFill>
          <a:ln/>
        </p:spPr>
      </p:sp>
      <p:sp>
        <p:nvSpPr>
          <p:cNvPr id="7" name="Text 4"/>
          <p:cNvSpPr/>
          <p:nvPr/>
        </p:nvSpPr>
        <p:spPr>
          <a:xfrm>
            <a:off x="1070729" y="3914061"/>
            <a:ext cx="141923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916" dirty="0"/>
          </a:p>
        </p:txBody>
      </p:sp>
      <p:sp>
        <p:nvSpPr>
          <p:cNvPr id="8" name="Text 5"/>
          <p:cNvSpPr/>
          <p:nvPr/>
        </p:nvSpPr>
        <p:spPr>
          <a:xfrm>
            <a:off x="1666280" y="382154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Καθαρισμός</a:t>
            </a:r>
            <a:endParaRPr lang="en-US" sz="2430" dirty="0"/>
          </a:p>
        </p:txBody>
      </p:sp>
      <p:sp>
        <p:nvSpPr>
          <p:cNvPr id="9" name="Text 6"/>
          <p:cNvSpPr/>
          <p:nvPr/>
        </p:nvSpPr>
        <p:spPr>
          <a:xfrm>
            <a:off x="1666280" y="4355425"/>
            <a:ext cx="661368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Χρησιμοποιούνται στο μπάνιο για καθαρισμό.</a:t>
            </a:r>
            <a:endParaRPr lang="en-US" sz="1944" dirty="0"/>
          </a:p>
        </p:txBody>
      </p:sp>
      <p:sp>
        <p:nvSpPr>
          <p:cNvPr id="10" name="Shape 7"/>
          <p:cNvSpPr/>
          <p:nvPr/>
        </p:nvSpPr>
        <p:spPr>
          <a:xfrm>
            <a:off x="864037" y="5274945"/>
            <a:ext cx="555427" cy="555427"/>
          </a:xfrm>
          <a:prstGeom prst="roundRect">
            <a:avLst>
              <a:gd name="adj" fmla="val 26670"/>
            </a:avLst>
          </a:prstGeom>
          <a:solidFill>
            <a:srgbClr val="DEDEE9"/>
          </a:solidFill>
          <a:ln/>
        </p:spPr>
      </p:sp>
      <p:sp>
        <p:nvSpPr>
          <p:cNvPr id="11" name="Text 8"/>
          <p:cNvSpPr/>
          <p:nvPr/>
        </p:nvSpPr>
        <p:spPr>
          <a:xfrm>
            <a:off x="1044892" y="5367457"/>
            <a:ext cx="193715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916" dirty="0"/>
          </a:p>
        </p:txBody>
      </p:sp>
      <p:sp>
        <p:nvSpPr>
          <p:cNvPr id="12" name="Text 9"/>
          <p:cNvSpPr/>
          <p:nvPr/>
        </p:nvSpPr>
        <p:spPr>
          <a:xfrm>
            <a:off x="1666280" y="5274945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Τέχνη</a:t>
            </a:r>
            <a:endParaRPr lang="en-US" sz="2430" dirty="0"/>
          </a:p>
        </p:txBody>
      </p:sp>
      <p:sp>
        <p:nvSpPr>
          <p:cNvPr id="13" name="Text 10"/>
          <p:cNvSpPr/>
          <p:nvPr/>
        </p:nvSpPr>
        <p:spPr>
          <a:xfrm>
            <a:off x="1666280" y="5808821"/>
            <a:ext cx="661368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Χρησιμοποιούνται και στην τέχνη, για ζωγραφική και κατασκευές.</a:t>
            </a:r>
            <a:endParaRPr lang="en-US" sz="1944" dirty="0"/>
          </a:p>
        </p:txBody>
      </p:sp>
      <p:pic>
        <p:nvPicPr>
          <p:cNvPr id="1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862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8382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5462" y="3640217"/>
            <a:ext cx="11440597" cy="745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74"/>
              </a:lnSpc>
              <a:buNone/>
            </a:pPr>
            <a:r>
              <a:rPr lang="en-US" sz="469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Οικονομική Σημασία για την Κάλυμνο</a:t>
            </a:r>
            <a:endParaRPr lang="en-US" sz="4699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62" y="4744164"/>
            <a:ext cx="6479738" cy="9547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74063" y="6056948"/>
            <a:ext cx="2983825" cy="3729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37"/>
              </a:lnSpc>
              <a:buNone/>
            </a:pPr>
            <a:r>
              <a:rPr lang="en-US" sz="235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Πηγή Εισοδήματος</a:t>
            </a:r>
            <a:endParaRPr lang="en-US" sz="2350" dirty="0"/>
          </a:p>
        </p:txBody>
      </p:sp>
      <p:sp>
        <p:nvSpPr>
          <p:cNvPr id="8" name="Text 4"/>
          <p:cNvSpPr/>
          <p:nvPr/>
        </p:nvSpPr>
        <p:spPr>
          <a:xfrm>
            <a:off x="1074063" y="6572964"/>
            <a:ext cx="6002536" cy="7639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07"/>
              </a:lnSpc>
              <a:buNone/>
            </a:pPr>
            <a:r>
              <a:rPr lang="en-US" sz="188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Τα σφουγγάρια αποτελούν σημαντική πηγή εισοδήματος για τους κατοίκους.</a:t>
            </a:r>
            <a:endParaRPr lang="en-US" sz="188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744164"/>
            <a:ext cx="6479738" cy="9547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53801" y="6056948"/>
            <a:ext cx="2983825" cy="3729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37"/>
              </a:lnSpc>
              <a:buNone/>
            </a:pPr>
            <a:r>
              <a:rPr lang="en-US" sz="235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Εξαγωγή</a:t>
            </a:r>
            <a:endParaRPr lang="en-US" sz="2350" dirty="0"/>
          </a:p>
        </p:txBody>
      </p:sp>
      <p:sp>
        <p:nvSpPr>
          <p:cNvPr id="11" name="Text 6"/>
          <p:cNvSpPr/>
          <p:nvPr/>
        </p:nvSpPr>
        <p:spPr>
          <a:xfrm>
            <a:off x="7553801" y="6572964"/>
            <a:ext cx="6002536" cy="3819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07"/>
              </a:lnSpc>
              <a:buNone/>
            </a:pPr>
            <a:r>
              <a:rPr lang="en-US" sz="188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Κάλυμνος εξάγει σφουγγάρια σε όλο τον κόσμο.</a:t>
            </a:r>
            <a:endParaRPr lang="en-US" sz="1880" dirty="0"/>
          </a:p>
        </p:txBody>
      </p:sp>
      <p:pic>
        <p:nvPicPr>
          <p:cNvPr id="12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64262" y="947142"/>
            <a:ext cx="5459373" cy="6823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73"/>
              </a:lnSpc>
              <a:buNone/>
            </a:pPr>
            <a:r>
              <a:rPr lang="en-US" sz="429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Συμπέρασμα</a:t>
            </a:r>
            <a:endParaRPr lang="en-US" sz="4299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62" y="1957030"/>
            <a:ext cx="545902" cy="5459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64262" y="2721293"/>
            <a:ext cx="2729627" cy="3412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214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Μοναδικό Προϊόν</a:t>
            </a:r>
            <a:endParaRPr lang="en-US" sz="2149" dirty="0"/>
          </a:p>
        </p:txBody>
      </p:sp>
      <p:sp>
        <p:nvSpPr>
          <p:cNvPr id="8" name="Text 4"/>
          <p:cNvSpPr/>
          <p:nvPr/>
        </p:nvSpPr>
        <p:spPr>
          <a:xfrm>
            <a:off x="764262" y="3193494"/>
            <a:ext cx="7615476" cy="349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51"/>
              </a:lnSpc>
              <a:buNone/>
            </a:pPr>
            <a:r>
              <a:rPr lang="en-US" sz="172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Τα σφουγγάρια της Καλύμνου είναι ένα μοναδικό και πολύτιμο προϊόν.</a:t>
            </a:r>
            <a:endParaRPr lang="en-US" sz="172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62" y="4197906"/>
            <a:ext cx="545902" cy="5459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64262" y="4962168"/>
            <a:ext cx="5164812" cy="3412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214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Οικονομική και Πολιτιστική Σημασία</a:t>
            </a:r>
            <a:endParaRPr lang="en-US" sz="2149" dirty="0"/>
          </a:p>
        </p:txBody>
      </p:sp>
      <p:sp>
        <p:nvSpPr>
          <p:cNvPr id="11" name="Text 6"/>
          <p:cNvSpPr/>
          <p:nvPr/>
        </p:nvSpPr>
        <p:spPr>
          <a:xfrm>
            <a:off x="764262" y="5434370"/>
            <a:ext cx="7615476" cy="349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51"/>
              </a:lnSpc>
              <a:buNone/>
            </a:pPr>
            <a:r>
              <a:rPr lang="en-US" sz="172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Είναι σημαντικά για την τοπική οικονομία και την παράδοση του νησιού.</a:t>
            </a:r>
            <a:endParaRPr lang="en-US" sz="1720" dirty="0"/>
          </a:p>
        </p:txBody>
      </p:sp>
      <p:sp>
        <p:nvSpPr>
          <p:cNvPr id="12" name="Shape 7"/>
          <p:cNvSpPr/>
          <p:nvPr/>
        </p:nvSpPr>
        <p:spPr>
          <a:xfrm>
            <a:off x="764262" y="6029325"/>
            <a:ext cx="7615476" cy="626507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13" name="Text 8"/>
          <p:cNvSpPr/>
          <p:nvPr/>
        </p:nvSpPr>
        <p:spPr>
          <a:xfrm>
            <a:off x="982623" y="6167914"/>
            <a:ext cx="3367207" cy="349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1"/>
              </a:lnSpc>
              <a:buNone/>
            </a:pPr>
            <a:endParaRPr lang="en-US" sz="1720" dirty="0"/>
          </a:p>
        </p:txBody>
      </p:sp>
      <p:sp>
        <p:nvSpPr>
          <p:cNvPr id="14" name="Text 9"/>
          <p:cNvSpPr/>
          <p:nvPr/>
        </p:nvSpPr>
        <p:spPr>
          <a:xfrm>
            <a:off x="4794171" y="6167914"/>
            <a:ext cx="3367207" cy="349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1"/>
              </a:lnSpc>
              <a:buNone/>
            </a:pPr>
            <a:endParaRPr lang="en-US" sz="1720" dirty="0"/>
          </a:p>
        </p:txBody>
      </p:sp>
      <p:sp>
        <p:nvSpPr>
          <p:cNvPr id="15" name="Text 10"/>
          <p:cNvSpPr/>
          <p:nvPr/>
        </p:nvSpPr>
        <p:spPr>
          <a:xfrm>
            <a:off x="982623" y="6794421"/>
            <a:ext cx="3367207" cy="349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1"/>
              </a:lnSpc>
              <a:buNone/>
            </a:pPr>
            <a:endParaRPr lang="en-US" sz="1720" dirty="0"/>
          </a:p>
        </p:txBody>
      </p:sp>
      <p:sp>
        <p:nvSpPr>
          <p:cNvPr id="16" name="Text 11"/>
          <p:cNvSpPr/>
          <p:nvPr/>
        </p:nvSpPr>
        <p:spPr>
          <a:xfrm>
            <a:off x="4794171" y="6794421"/>
            <a:ext cx="3367207" cy="349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1"/>
              </a:lnSpc>
              <a:buNone/>
            </a:pPr>
            <a:endParaRPr lang="en-US" sz="1720" dirty="0"/>
          </a:p>
        </p:txBody>
      </p:sp>
      <p:pic>
        <p:nvPicPr>
          <p:cNvPr id="17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Προσαρμογή</PresentationFormat>
  <Paragraphs>48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Open Sans</vt:lpstr>
      <vt:lpstr>Playfair Display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NIKI SAROUKOU</cp:lastModifiedBy>
  <cp:revision>1</cp:revision>
  <dcterms:created xsi:type="dcterms:W3CDTF">2024-07-07T20:31:31Z</dcterms:created>
  <dcterms:modified xsi:type="dcterms:W3CDTF">2024-07-07T20:41:07Z</dcterms:modified>
</cp:coreProperties>
</file>