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820EDC-CD62-4A5C-9252-FAE1D9639E4B}" type="datetimeFigureOut">
              <a:rPr lang="el-GR" smtClean="0"/>
              <a:pPr/>
              <a:t>3/2/2023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194150F-012B-4100-9527-ECE4E2E4AA1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4%CE%AE%CE%BC%CE%BF%CF%82_%CE%A0%CE%B1%CE%B3%CE%B3%CE%B1%CE%AF%CE%BF%CF%85" TargetMode="External"/><Relationship Id="rId2" Type="http://schemas.openxmlformats.org/officeDocument/2006/relationships/hyperlink" Target="https://el.wikipedia.org/wiki/%CE%9A%CF%89%CE%BC%CF%8C%CF%80%CE%BF%CE%BB%CE%B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l.wikipedia.org/wiki/%CE%9A%CE%B1%CE%B2%CE%AC%CE%BB%CE%B1" TargetMode="External"/><Relationship Id="rId4" Type="http://schemas.openxmlformats.org/officeDocument/2006/relationships/hyperlink" Target="https://el.wikipedia.org/wiki/%CE%9D%CE%BF%CE%BC%CF%8C%CF%82_%CE%9A%CE%B1%CE%B2%CE%AC%CE%BB%CE%B1%CF%8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ΕΛΕΥΘΕΡΟΥΠΟΛΗ                                  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Μαρίνα Μαρία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ΓΗΠΕΔΟ ΤΟΥ ΟΡΦΕΑ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8546" name="AutoShape 2" descr="Ορφέας Ελευθερούπολης - Ολοκληρώθηκε η εγγραφή στο μητρώο της ΓΓΑ  Ανακοινώνουμε ότι ολοκληρώθηκε η εγγραφή του ιστορικού μας Ορφέα στο  ηλεκτρονικό μητρώο σωματείων της ΓΓΑ. Ευχόμαστε καλή χρονιά και σύντομη  επιστροφή στ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8548" name="AutoShape 4" descr="Ορφέας Ελευθερούπολης - Ολοκληρώθηκε η εγγραφή στο μητρώο της ΓΓΑ  Ανακοινώνουμε ότι ολοκληρώθηκε η εγγραφή του ιστορικού μας Ορφέα στο  ηλεκτρονικό μητρώο σωματείων της ΓΓΑ. Ευχόμαστε καλή χρονιά και σύντομη  επιστροφή στ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8550" name="Picture 6" descr="Δημοτικό Στάδιο Ελευθερούπολη Archives - KAVALA PO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5"/>
            <a:ext cx="8286808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ΛΙΓΕΣ  ΠΛΗΡΟΦΟΡΙΕΣ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b="1" dirty="0" smtClean="0"/>
              <a:t>Ελευθερούπολη</a:t>
            </a:r>
            <a:r>
              <a:rPr lang="el-GR" dirty="0" smtClean="0"/>
              <a:t> είναι </a:t>
            </a:r>
            <a:r>
              <a:rPr lang="el-GR" dirty="0" smtClean="0">
                <a:hlinkClick r:id="rId2" tooltip="Κωμόπολη"/>
              </a:rPr>
              <a:t>κωμόπολη</a:t>
            </a:r>
            <a:r>
              <a:rPr lang="el-GR" dirty="0" smtClean="0"/>
              <a:t> του </a:t>
            </a:r>
            <a:r>
              <a:rPr lang="el-GR" dirty="0" smtClean="0">
                <a:hlinkClick r:id="rId3" tooltip="Δήμος Παγγαίου"/>
              </a:rPr>
              <a:t>Δήμου Παγγαίου</a:t>
            </a:r>
            <a:r>
              <a:rPr lang="el-GR" dirty="0" smtClean="0"/>
              <a:t> στον </a:t>
            </a:r>
            <a:r>
              <a:rPr lang="el-GR" dirty="0" smtClean="0">
                <a:hlinkClick r:id="rId4" tooltip="Νομός Καβάλας"/>
              </a:rPr>
              <a:t>νομό Καβάλας</a:t>
            </a:r>
            <a:r>
              <a:rPr lang="el-GR" dirty="0" smtClean="0"/>
              <a:t>. Είναι χτισμένη στο βόρειο σημείο της κοιλάδας του Μαρμαρά. Βρίσκεται 16 χιλιόμετρα δυτικά της </a:t>
            </a:r>
            <a:r>
              <a:rPr lang="el-GR" dirty="0" smtClean="0">
                <a:hlinkClick r:id="rId5" tooltip="Καβάλα"/>
              </a:rPr>
              <a:t>Καβάλας</a:t>
            </a:r>
            <a:r>
              <a:rPr lang="el-GR" dirty="0" smtClean="0"/>
              <a:t> και έχει πληθυσμό 5.555 κατοίκους, σύμφωνα με την απογραφή του 2011. Έχει τέσσερα νηπιαγωγεία, τρία δημοτικά σχολεία, ένα γυμνάσιο και δύο λύκεια (ΓΕΛ, ΕΠΑΛ). 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ΠΟΛΗ ΑΠΟ ΨΗΛΑ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pic>
        <p:nvPicPr>
          <p:cNvPr id="1026" name="Picture 2" descr="Δάσκαλοι από 8 χώρες στην Ελευθερούπολη | Kavala News Τα Νέα της Καβάλας  Onl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34"/>
            <a:ext cx="8215370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ΣΙΝΤΡΙΒΑΝΙ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6386" name="Picture 2" descr="Ελευθερούπολη - Βικιπαίδει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8215370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ΚΑΠΝΟΜΑΓΑΖΟ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7412" name="Picture 4" descr="ΕΛΕΥΘΕΡΟΥΠΟΛΗ: πίσω στον χρόνο Γυμνάσιο-Λύκειο...Διάφορε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8215370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ΔΗΜΟΤΙΚΟ ΣΧΟΛΕΙΟ ΕΛΕΥΘΕΡΟΥΠΟΛΗΣ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8434" name="Picture 2" descr="2o Δημοτικό Σχολείο Ελευθερούπολης » 2ο ΔΗΜΟΤΙΚΟ ΣΧΟΛΕΙΟ ΕΛΕΥΘΕΡΟΥΠΟΛΗΣ ΠΑΓ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5"/>
            <a:ext cx="8215370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ΔΗΜΟΤΙΚΟ ΣΧΟΛΕΙΟ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3 ο 6/Θ ΔΗΜΟΤΙΚΟ ΣΧΟΛΕΙΟ ΕΛΕΥΘΕΡΟΥΠΟΛΗΣ. - ppt κατέβασμ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5"/>
            <a:ext cx="8286808" cy="457203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ΔΗΜΟΤΙΚΟ ΣΧΟΛΕΙΟ</a:t>
            </a:r>
            <a:endParaRPr lang="el-GR" dirty="0"/>
          </a:p>
        </p:txBody>
      </p:sp>
      <p:pic>
        <p:nvPicPr>
          <p:cNvPr id="20" name="19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7953421" cy="4890769"/>
          </a:xfrm>
        </p:spPr>
      </p:pic>
      <p:sp>
        <p:nvSpPr>
          <p:cNvPr id="106498" name="AutoShape 2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00" name="AutoShape 4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02" name="AutoShape 6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04" name="AutoShape 8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06" name="AutoShape 10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08" name="AutoShape 12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10" name="AutoShape 14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12" name="AutoShape 16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14" name="AutoShape 18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16" name="AutoShape 20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18" name="AutoShape 22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20" name="AutoShape 24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22" name="AutoShape 26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24" name="AutoShape 28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26" name="AutoShape 30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6528" name="AutoShape 32" descr="1ο Δ.Σ.Ελευθερούπολ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ΒΙΒΛΙΟΘΗΚΗ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7522" name="Picture 2" descr="Δημόσια Κεντρική Βιβλιοθήκη Ελευθερούπολης – Ιστοσελίδ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286808" cy="462438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86</Words>
  <Application>Microsoft Office PowerPoint</Application>
  <PresentationFormat>Προβολή στην οθόνη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Ζωντάνια</vt:lpstr>
      <vt:lpstr>ΕΛΕΥΘΕΡΟΥΠΟΛΗ                                    </vt:lpstr>
      <vt:lpstr>ΛΙΓΕΣ  ΠΛΗΡΟΦΟΡΙΕΣ</vt:lpstr>
      <vt:lpstr>Η ΠΟΛΗ ΑΠΟ ΨΗΛΑ</vt:lpstr>
      <vt:lpstr>ΤΟ ΣΙΝΤΡΙΒΑΝΙ</vt:lpstr>
      <vt:lpstr>ΚΑΠΝΟΜΑΓΑΖΟ </vt:lpstr>
      <vt:lpstr>2ο ΔΗΜΟΤΙΚΟ ΣΧΟΛΕΙΟ ΕΛΕΥΘΕΡΟΥΠΟΛΗΣ</vt:lpstr>
      <vt:lpstr>3Ο ΔΗΜΟΤΙΚΟ ΣΧΟΛΕΙΟ</vt:lpstr>
      <vt:lpstr>1Ο ΔΗΜΟΤΙΚΟ ΣΧΟΛΕΙΟ</vt:lpstr>
      <vt:lpstr>Η ΒΙΒΛΙΟΘΗΚΗ</vt:lpstr>
      <vt:lpstr>ΤΟ ΓΗΠΕΔΟ ΤΟΥ ΟΡΦΕΑ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ΕΛΕΥΘΕΡΟΥΠΟΛΗ</dc:title>
  <dc:creator>Student</dc:creator>
  <cp:lastModifiedBy>Student</cp:lastModifiedBy>
  <cp:revision>6</cp:revision>
  <dcterms:created xsi:type="dcterms:W3CDTF">2023-01-27T08:19:57Z</dcterms:created>
  <dcterms:modified xsi:type="dcterms:W3CDTF">2023-02-03T08:36:06Z</dcterms:modified>
</cp:coreProperties>
</file>