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9" r:id="rId13"/>
    <p:sldId id="268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7" r:id="rId25"/>
    <p:sldId id="278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9A5D0-AFCC-4F1A-8B0A-1E56D6C2B5DE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8B02D-984C-475A-9540-A440B1282E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8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Λανθασμένες συμπεριφορές: επιτιθέμενος</a:t>
            </a:r>
            <a:r>
              <a:rPr lang="el-GR" baseline="0" dirty="0"/>
              <a:t> , αδιάφορος παρατηρητής, αυτός </a:t>
            </a:r>
            <a:r>
              <a:rPr lang="el-GR" baseline="0"/>
              <a:t>που γελάει/βγάζει </a:t>
            </a:r>
            <a:r>
              <a:rPr lang="el-GR" baseline="0" dirty="0"/>
              <a:t>φωτογραφίες/επικροτεί τον επιτιθέμενο.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8B02D-984C-475A-9540-A440B1282E8A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04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54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684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651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71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953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421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52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376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58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3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02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9CB1-21C8-4322-A624-47F3DCE6CA8D}" type="datetimeFigureOut">
              <a:rPr lang="el-GR" smtClean="0"/>
              <a:t>4/3/2021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E3AF-DD52-4A57-B54E-FC4782DF6C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08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aksiasterati.blogspot.g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0" y="4221088"/>
            <a:ext cx="9144000" cy="1470025"/>
          </a:xfrm>
          <a:prstGeom prst="rect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6600" b="1" dirty="0"/>
              <a:t>Σχολικός εκφοβισμός (1)</a:t>
            </a:r>
          </a:p>
          <a:p>
            <a:r>
              <a:rPr lang="el-GR" sz="6600" b="1" dirty="0"/>
              <a:t>Κάρφωμα ή ενημέρωση;</a:t>
            </a:r>
          </a:p>
        </p:txBody>
      </p:sp>
      <p:sp>
        <p:nvSpPr>
          <p:cNvPr id="6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449372" y="5842403"/>
            <a:ext cx="5976664" cy="863583"/>
          </a:xfrm>
        </p:spPr>
        <p:txBody>
          <a:bodyPr/>
          <a:lstStyle/>
          <a:p>
            <a:r>
              <a:rPr lang="el-G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Χατσίκου Ιωάννα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http://taksiasterati.blogspot.gr/</a:t>
            </a: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7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47653" y="188640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5027121" y="188640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4038295" y="943450"/>
            <a:ext cx="509985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400" b="1" cap="none" spc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Χρειάζομαι βοήθεια </a:t>
            </a:r>
          </a:p>
          <a:p>
            <a:pPr algn="ctr"/>
            <a:r>
              <a:rPr lang="el-GR" sz="4400" b="1" cap="none" spc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από κάποιον </a:t>
            </a:r>
          </a:p>
          <a:p>
            <a:pPr algn="ctr"/>
            <a:r>
              <a:rPr lang="el-GR" sz="4400" b="1" cap="none" spc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μεγαλύτερο.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251520" y="980728"/>
            <a:ext cx="33530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Μπορώ να 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το λύσω 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μόνος/η μου.</a:t>
            </a:r>
            <a:endParaRPr lang="el-GR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98" b="61977"/>
          <a:stretch/>
        </p:blipFill>
        <p:spPr>
          <a:xfrm flipH="1">
            <a:off x="129916" y="5146794"/>
            <a:ext cx="2281843" cy="1695359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13" b="61183"/>
          <a:stretch/>
        </p:blipFill>
        <p:spPr>
          <a:xfrm>
            <a:off x="6835500" y="4844347"/>
            <a:ext cx="2334784" cy="20003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Επεξήγηση με στρογγυλεμένο παραλληλόγραμμο 7"/>
          <p:cNvSpPr/>
          <p:nvPr/>
        </p:nvSpPr>
        <p:spPr>
          <a:xfrm>
            <a:off x="129916" y="3334933"/>
            <a:ext cx="3851920" cy="1927196"/>
          </a:xfrm>
          <a:prstGeom prst="wedgeRoundRectCallout">
            <a:avLst>
              <a:gd name="adj1" fmla="val 10407"/>
              <a:gd name="adj2" fmla="val 66128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ο Σοφοκλής δε με παίζει.</a:t>
            </a:r>
          </a:p>
        </p:txBody>
      </p:sp>
      <p:sp>
        <p:nvSpPr>
          <p:cNvPr id="9" name="Επεξήγηση με στρογγυλεμένο παραλληλόγραμμο 8"/>
          <p:cNvSpPr/>
          <p:nvPr/>
        </p:nvSpPr>
        <p:spPr>
          <a:xfrm>
            <a:off x="4355976" y="3334933"/>
            <a:ext cx="4464497" cy="1680129"/>
          </a:xfrm>
          <a:prstGeom prst="wedgeRoundRectCallout">
            <a:avLst>
              <a:gd name="adj1" fmla="val -2006"/>
              <a:gd name="adj2" fmla="val 6178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ο Φώτης με χτύπησε.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33257" y="5287512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5491560" y="5078794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42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 animBg="1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ο Γιάννης πήρε το μολύβι μου.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843808" y="332656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4" t="64157" b="5133"/>
          <a:stretch/>
        </p:blipFill>
        <p:spPr>
          <a:xfrm>
            <a:off x="323528" y="4869160"/>
            <a:ext cx="2067539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Ορθογώνιο 5"/>
          <p:cNvSpPr/>
          <p:nvPr/>
        </p:nvSpPr>
        <p:spPr>
          <a:xfrm>
            <a:off x="5220072" y="4725144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330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η Μαργαρίτα με κοιτάζει συνέχεια.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843808" y="332656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4" t="64157" b="5133"/>
          <a:stretch/>
        </p:blipFill>
        <p:spPr>
          <a:xfrm>
            <a:off x="323528" y="4869160"/>
            <a:ext cx="2067539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Ορθογώνιο 5"/>
          <p:cNvSpPr/>
          <p:nvPr/>
        </p:nvSpPr>
        <p:spPr>
          <a:xfrm>
            <a:off x="5220072" y="4725144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50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τα παιδιά χτυπάνε τη Σούλα.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771800" y="260648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183902" y="4581128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4" t="64157" b="5133"/>
          <a:stretch/>
        </p:blipFill>
        <p:spPr>
          <a:xfrm>
            <a:off x="323528" y="4869160"/>
            <a:ext cx="2067539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819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47653" y="188640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4520526" y="188640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-86822" y="1111970"/>
            <a:ext cx="43297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Αυτό που γίνεται </a:t>
            </a:r>
          </a:p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είναι </a:t>
            </a:r>
            <a:r>
              <a:rPr lang="el-GR" sz="44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ακίνδυνο</a:t>
            </a:r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443460" y="1111970"/>
            <a:ext cx="43297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Αυτό που γίνεται 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είναι </a:t>
            </a:r>
            <a:r>
              <a:rPr lang="el-GR" sz="4400" b="1" u="sng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επικίνδυνο</a:t>
            </a:r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l-GR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3" r="50000"/>
          <a:stretch/>
        </p:blipFill>
        <p:spPr>
          <a:xfrm>
            <a:off x="6831946" y="5203817"/>
            <a:ext cx="1606520" cy="158469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0" r="20794"/>
          <a:stretch/>
        </p:blipFill>
        <p:spPr>
          <a:xfrm>
            <a:off x="323527" y="5229200"/>
            <a:ext cx="1829229" cy="1368152"/>
          </a:xfrm>
          <a:prstGeom prst="rect">
            <a:avLst/>
          </a:prstGeom>
        </p:spPr>
      </p:pic>
      <p:sp>
        <p:nvSpPr>
          <p:cNvPr id="8" name="Επεξήγηση με στρογγυλεμένο παραλληλόγραμμο 7"/>
          <p:cNvSpPr/>
          <p:nvPr/>
        </p:nvSpPr>
        <p:spPr>
          <a:xfrm>
            <a:off x="129916" y="3334933"/>
            <a:ext cx="3851920" cy="1927196"/>
          </a:xfrm>
          <a:prstGeom prst="wedgeRoundRectCallout">
            <a:avLst>
              <a:gd name="adj1" fmla="val 10407"/>
              <a:gd name="adj2" fmla="val 66128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η Χαρά μιλάει.</a:t>
            </a:r>
          </a:p>
        </p:txBody>
      </p:sp>
      <p:sp>
        <p:nvSpPr>
          <p:cNvPr id="9" name="Επεξήγηση με στρογγυλεμένο παραλληλόγραμμο 8"/>
          <p:cNvSpPr/>
          <p:nvPr/>
        </p:nvSpPr>
        <p:spPr>
          <a:xfrm>
            <a:off x="4355976" y="3334933"/>
            <a:ext cx="4464497" cy="1680129"/>
          </a:xfrm>
          <a:prstGeom prst="wedgeRoundRectCallout">
            <a:avLst>
              <a:gd name="adj1" fmla="val -2006"/>
              <a:gd name="adj2" fmla="val 6178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ο Ντίνος ανέβηκε σε ένα δέντρο.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656887" y="5262129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5491560" y="5078794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35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 animBg="1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η Αγγελική έπιασε την Έφη από το λαιμό.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771800" y="260648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183902" y="4581128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8" t="63916" r="33264" b="4192"/>
          <a:stretch/>
        </p:blipFill>
        <p:spPr>
          <a:xfrm>
            <a:off x="251518" y="4818550"/>
            <a:ext cx="2520281" cy="2021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961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ο Σταμάτης μουντζουρώνει το θρανίο.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843808" y="332656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5220072" y="4725144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8" t="63916" r="33264" b="4192"/>
          <a:stretch/>
        </p:blipFill>
        <p:spPr>
          <a:xfrm>
            <a:off x="251518" y="4818550"/>
            <a:ext cx="2520281" cy="2021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607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τα παιδιά παίζουν με τα ξύλα.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771800" y="260648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183902" y="4581128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8" t="63916" r="33264" b="4192"/>
          <a:stretch/>
        </p:blipFill>
        <p:spPr>
          <a:xfrm>
            <a:off x="251518" y="4818550"/>
            <a:ext cx="2520281" cy="2021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4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47653" y="188640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4520526" y="188640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-65692" y="1111970"/>
            <a:ext cx="45182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Αυτό που έγινε , </a:t>
            </a:r>
          </a:p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έγινε </a:t>
            </a:r>
            <a:r>
              <a:rPr lang="el-GR" sz="44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κατά λάθος.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661408" y="1111970"/>
            <a:ext cx="389382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Αυτό που έγινε,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έγινε </a:t>
            </a:r>
            <a:r>
              <a:rPr lang="el-GR" sz="4400" b="1" u="sng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επίτηδες.</a:t>
            </a:r>
            <a:endParaRPr lang="el-GR" sz="4400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3" r="50000"/>
          <a:stretch/>
        </p:blipFill>
        <p:spPr>
          <a:xfrm>
            <a:off x="6831946" y="5203817"/>
            <a:ext cx="1606520" cy="158469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0" r="20794"/>
          <a:stretch/>
        </p:blipFill>
        <p:spPr>
          <a:xfrm>
            <a:off x="323527" y="5229200"/>
            <a:ext cx="1829229" cy="1368152"/>
          </a:xfrm>
          <a:prstGeom prst="rect">
            <a:avLst/>
          </a:prstGeom>
        </p:spPr>
      </p:pic>
      <p:sp>
        <p:nvSpPr>
          <p:cNvPr id="8" name="Επεξήγηση με στρογγυλεμένο παραλληλόγραμμο 7"/>
          <p:cNvSpPr/>
          <p:nvPr/>
        </p:nvSpPr>
        <p:spPr>
          <a:xfrm>
            <a:off x="129916" y="3334933"/>
            <a:ext cx="3851920" cy="1927196"/>
          </a:xfrm>
          <a:prstGeom prst="wedgeRoundRectCallout">
            <a:avLst>
              <a:gd name="adj1" fmla="val 10407"/>
              <a:gd name="adj2" fmla="val 66128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η </a:t>
            </a:r>
            <a:r>
              <a:rPr lang="el-G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Ράνια</a:t>
            </a:r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με πάτησε.</a:t>
            </a:r>
          </a:p>
        </p:txBody>
      </p:sp>
      <p:sp>
        <p:nvSpPr>
          <p:cNvPr id="9" name="Επεξήγηση με στρογγυλεμένο παραλληλόγραμμο 8"/>
          <p:cNvSpPr/>
          <p:nvPr/>
        </p:nvSpPr>
        <p:spPr>
          <a:xfrm>
            <a:off x="4355976" y="3334933"/>
            <a:ext cx="4464497" cy="1680129"/>
          </a:xfrm>
          <a:prstGeom prst="wedgeRoundRectCallout">
            <a:avLst>
              <a:gd name="adj1" fmla="val -2006"/>
              <a:gd name="adj2" fmla="val 6178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ο Βασίλης με λέει συνέχεια χοντρό.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656887" y="5262129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5491560" y="5078794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19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 animBg="1"/>
      <p:bldP spid="9" grpId="0" animBg="1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η Γιούλη πετάει πέτρες.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771800" y="260648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183902" y="4581128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5" b="70879"/>
          <a:stretch/>
        </p:blipFill>
        <p:spPr>
          <a:xfrm>
            <a:off x="251520" y="4953659"/>
            <a:ext cx="2143125" cy="1814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492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3312368" cy="385439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887846" y="260648"/>
            <a:ext cx="679224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1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καρφί</a:t>
            </a:r>
            <a:endParaRPr lang="el-GR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66104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323527" y="2348880"/>
            <a:ext cx="2592289" cy="192719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Ποιον λέμε καρφί ή μαρτυριάρη;</a:t>
            </a:r>
          </a:p>
        </p:txBody>
      </p:sp>
    </p:spTree>
    <p:extLst>
      <p:ext uri="{BB962C8B-B14F-4D97-AF65-F5344CB8AC3E}">
        <p14:creationId xmlns:p14="http://schemas.microsoft.com/office/powerpoint/2010/main" val="414744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ο Σταμάτης φτερνίστηκε και με έφτυσε.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843808" y="332656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5220072" y="4725144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42" b="71700"/>
          <a:stretch/>
        </p:blipFill>
        <p:spPr>
          <a:xfrm>
            <a:off x="314970" y="4941168"/>
            <a:ext cx="2304256" cy="1739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68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810000" cy="2832100"/>
          </a:xfrm>
          <a:prstGeom prst="rect">
            <a:avLst/>
          </a:prstGeom>
        </p:spPr>
      </p:pic>
      <p:sp>
        <p:nvSpPr>
          <p:cNvPr id="3" name="Επεξήγηση με στρογγυλεμένο παραλληλόγραμμο 2"/>
          <p:cNvSpPr/>
          <p:nvPr/>
        </p:nvSpPr>
        <p:spPr>
          <a:xfrm>
            <a:off x="4283968" y="404664"/>
            <a:ext cx="4536504" cy="1944216"/>
          </a:xfrm>
          <a:prstGeom prst="wedgeRoundRectCallout">
            <a:avLst>
              <a:gd name="adj1" fmla="val -54733"/>
              <a:gd name="adj2" fmla="val 225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Πριν μιλήσεις λοιπόν, σκέψου!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2056281" y="2967335"/>
            <a:ext cx="5031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Είναι σημαντικό;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824445" y="4053997"/>
            <a:ext cx="5452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Υπάρχει κίνδυνος;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23842" y="5229200"/>
            <a:ext cx="88302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4800" b="1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Μπορώ να το λύσω μόνος/η μου;</a:t>
            </a:r>
          </a:p>
        </p:txBody>
      </p:sp>
    </p:spTree>
    <p:extLst>
      <p:ext uri="{BB962C8B-B14F-4D97-AF65-F5344CB8AC3E}">
        <p14:creationId xmlns:p14="http://schemas.microsoft.com/office/powerpoint/2010/main" val="43968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 rot="20722212">
            <a:off x="323531" y="1298033"/>
            <a:ext cx="7192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Δε μου δίνει την μπάλα!</a:t>
            </a:r>
          </a:p>
        </p:txBody>
      </p:sp>
      <p:sp>
        <p:nvSpPr>
          <p:cNvPr id="3" name="Ορθογώνιο 2"/>
          <p:cNvSpPr/>
          <p:nvPr/>
        </p:nvSpPr>
        <p:spPr>
          <a:xfrm rot="456421">
            <a:off x="3969299" y="3286419"/>
            <a:ext cx="2655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Χαζεύει!</a:t>
            </a:r>
          </a:p>
        </p:txBody>
      </p:sp>
      <p:sp>
        <p:nvSpPr>
          <p:cNvPr id="4" name="Ορθογώνιο 3"/>
          <p:cNvSpPr/>
          <p:nvPr/>
        </p:nvSpPr>
        <p:spPr>
          <a:xfrm rot="21158503">
            <a:off x="2561852" y="5106042"/>
            <a:ext cx="6017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Μου πήρε τη σειρά!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-843474"/>
            <a:ext cx="5472607" cy="77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0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 rot="20722212">
            <a:off x="631999" y="1298033"/>
            <a:ext cx="5932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Χτυπάνε τον Πέτρο!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784934" y="2955535"/>
            <a:ext cx="4049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Μας απειλεί!</a:t>
            </a:r>
          </a:p>
        </p:txBody>
      </p:sp>
      <p:sp>
        <p:nvSpPr>
          <p:cNvPr id="4" name="Ορθογώνιο 3"/>
          <p:cNvSpPr/>
          <p:nvPr/>
        </p:nvSpPr>
        <p:spPr>
          <a:xfrm rot="524243">
            <a:off x="472225" y="4541478"/>
            <a:ext cx="84593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Κατεβαίνει ανάποδα στην τσουλήθρα!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3" r="16285"/>
          <a:stretch/>
        </p:blipFill>
        <p:spPr>
          <a:xfrm flipH="1">
            <a:off x="870856" y="1052736"/>
            <a:ext cx="3831050" cy="525330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r="10953" b="4172"/>
          <a:stretch/>
        </p:blipFill>
        <p:spPr>
          <a:xfrm>
            <a:off x="5105734" y="911999"/>
            <a:ext cx="3976914" cy="511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0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6056" y="915269"/>
            <a:ext cx="3816424" cy="2836875"/>
          </a:xfrm>
          <a:prstGeom prst="rect">
            <a:avLst/>
          </a:prstGeom>
        </p:spPr>
      </p:pic>
      <p:sp>
        <p:nvSpPr>
          <p:cNvPr id="3" name="Επεξήγηση με στρογγυλεμένο παραλληλόγραμμο 2"/>
          <p:cNvSpPr/>
          <p:nvPr/>
        </p:nvSpPr>
        <p:spPr>
          <a:xfrm>
            <a:off x="323528" y="446328"/>
            <a:ext cx="4536504" cy="3774759"/>
          </a:xfrm>
          <a:prstGeom prst="wedgeRoundRectCallout">
            <a:avLst>
              <a:gd name="adj1" fmla="val 54906"/>
              <a:gd name="adj2" fmla="val 6204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Ας δούμε αν μπορούμε να εντοπίσουμε τα καρφιά από τους ήρωες.</a:t>
            </a:r>
          </a:p>
        </p:txBody>
      </p:sp>
    </p:spTree>
    <p:extLst>
      <p:ext uri="{BB962C8B-B14F-4D97-AF65-F5344CB8AC3E}">
        <p14:creationId xmlns:p14="http://schemas.microsoft.com/office/powerpoint/2010/main" val="212002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8751" y="-1116457"/>
            <a:ext cx="5328592" cy="8946898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472312" y="1728684"/>
            <a:ext cx="81814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Έπεσε από την κούνια.</a:t>
            </a:r>
            <a:endParaRPr lang="el-GR" sz="66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755576" y="3657798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520526" y="3657798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681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8751" y="-1116457"/>
            <a:ext cx="5328592" cy="8946898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389636" y="1728684"/>
            <a:ext cx="83468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cap="none" spc="0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Μου πήρε τη </a:t>
            </a:r>
            <a:r>
              <a:rPr lang="el-GR" sz="6600" b="1" cap="none" spc="0" dirty="0" err="1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σβήστρα</a:t>
            </a:r>
            <a:r>
              <a:rPr lang="el-GR" sz="6600" b="1" cap="none" spc="0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755576" y="3657798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520526" y="3657798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80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8751" y="-1116457"/>
            <a:ext cx="5328592" cy="8946898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2217730" y="1728684"/>
            <a:ext cx="46906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Δε με παίζει.</a:t>
            </a:r>
            <a:endParaRPr lang="el-GR" sz="66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755576" y="3657798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520526" y="3657798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80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8751" y="-1116457"/>
            <a:ext cx="5328592" cy="8946898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321890" y="1728684"/>
            <a:ext cx="84823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Πετάει ξύλα στην αυλή.</a:t>
            </a:r>
            <a:endParaRPr lang="el-GR" sz="66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755576" y="3657798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520526" y="3657798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80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8751" y="-1116457"/>
            <a:ext cx="5328592" cy="8946898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1293790" y="1728684"/>
            <a:ext cx="65385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Δεν παίζει δίκαια.</a:t>
            </a:r>
            <a:endParaRPr lang="el-GR" sz="66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755576" y="3657798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520526" y="3657798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80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143125" cy="2143125"/>
          </a:xfrm>
          <a:prstGeom prst="rect">
            <a:avLst/>
          </a:prstGeom>
        </p:spPr>
      </p:pic>
      <p:sp>
        <p:nvSpPr>
          <p:cNvPr id="3" name="Επεξήγηση με στρογγυλεμένο παραλληλόγραμμο 2"/>
          <p:cNvSpPr/>
          <p:nvPr/>
        </p:nvSpPr>
        <p:spPr>
          <a:xfrm>
            <a:off x="3131840" y="332656"/>
            <a:ext cx="4464497" cy="1927196"/>
          </a:xfrm>
          <a:prstGeom prst="wedgeRoundRectCallout">
            <a:avLst>
              <a:gd name="adj1" fmla="val -72140"/>
              <a:gd name="adj2" fmla="val 12177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Υπάρχουν άραγε φορές που πρέπει να πούμε αυτό που είδαμε;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80928"/>
            <a:ext cx="5419725" cy="34385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3131839" y="332656"/>
            <a:ext cx="4464497" cy="1927196"/>
          </a:xfrm>
          <a:prstGeom prst="wedgeRoundRectCallout">
            <a:avLst>
              <a:gd name="adj1" fmla="val -72140"/>
              <a:gd name="adj2" fmla="val 12177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συμβαίνει στην εικόνα;</a:t>
            </a:r>
          </a:p>
        </p:txBody>
      </p:sp>
      <p:sp>
        <p:nvSpPr>
          <p:cNvPr id="6" name="Επεξήγηση με στρογγυλεμένο παραλληλόγραμμο 5"/>
          <p:cNvSpPr/>
          <p:nvPr/>
        </p:nvSpPr>
        <p:spPr>
          <a:xfrm>
            <a:off x="3131840" y="337561"/>
            <a:ext cx="4464497" cy="1927196"/>
          </a:xfrm>
          <a:prstGeom prst="wedgeRoundRectCallout">
            <a:avLst>
              <a:gd name="adj1" fmla="val -72140"/>
              <a:gd name="adj2" fmla="val 12177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Υπάρχει λανθασμένη συμπεριφορά; Ποια;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3131840" y="337561"/>
            <a:ext cx="4464497" cy="1927196"/>
          </a:xfrm>
          <a:prstGeom prst="wedgeRoundRectCallout">
            <a:avLst>
              <a:gd name="adj1" fmla="val -72140"/>
              <a:gd name="adj2" fmla="val 12177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θα αντιδρούσες αν ήσουν η κοπέλα που βγάζει φωτογραφία;</a:t>
            </a:r>
          </a:p>
        </p:txBody>
      </p:sp>
      <p:sp>
        <p:nvSpPr>
          <p:cNvPr id="8" name="Επεξήγηση με στρογγυλεμένο παραλληλόγραμμο 7"/>
          <p:cNvSpPr/>
          <p:nvPr/>
        </p:nvSpPr>
        <p:spPr>
          <a:xfrm>
            <a:off x="3201825" y="337561"/>
            <a:ext cx="4464497" cy="1927196"/>
          </a:xfrm>
          <a:prstGeom prst="wedgeRoundRectCallout">
            <a:avLst>
              <a:gd name="adj1" fmla="val -72140"/>
              <a:gd name="adj2" fmla="val 12177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θα αντιδρούσες αν ήσουν το παιδί που κοιτάει τι συμβαίνει;</a:t>
            </a:r>
          </a:p>
        </p:txBody>
      </p:sp>
      <p:sp>
        <p:nvSpPr>
          <p:cNvPr id="9" name="Επεξήγηση με στρογγυλεμένο παραλληλόγραμμο 8"/>
          <p:cNvSpPr/>
          <p:nvPr/>
        </p:nvSpPr>
        <p:spPr>
          <a:xfrm>
            <a:off x="3188683" y="332656"/>
            <a:ext cx="4464497" cy="1927196"/>
          </a:xfrm>
          <a:prstGeom prst="wedgeRoundRectCallout">
            <a:avLst>
              <a:gd name="adj1" fmla="val -72140"/>
              <a:gd name="adj2" fmla="val 12177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θα αντιδρούσες αν ήσουν το παιδί που το χτυπάνε;</a:t>
            </a:r>
          </a:p>
        </p:txBody>
      </p:sp>
    </p:spTree>
    <p:extLst>
      <p:ext uri="{BB962C8B-B14F-4D97-AF65-F5344CB8AC3E}">
        <p14:creationId xmlns:p14="http://schemas.microsoft.com/office/powerpoint/2010/main" val="297308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2403" y="-1462805"/>
            <a:ext cx="6021288" cy="8946898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773378" y="764704"/>
            <a:ext cx="749429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Τον απειλούν ότι θα </a:t>
            </a:r>
          </a:p>
          <a:p>
            <a:pPr algn="ctr"/>
            <a:r>
              <a:rPr lang="el-GR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τον χτυπήσουν</a:t>
            </a:r>
          </a:p>
          <a:p>
            <a:pPr algn="ctr"/>
            <a:r>
              <a:rPr lang="el-GR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αν τα πει.</a:t>
            </a:r>
            <a:endParaRPr lang="el-GR" sz="66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755576" y="3657798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520526" y="3657798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80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48680"/>
            <a:ext cx="2143125" cy="2143125"/>
          </a:xfrm>
          <a:prstGeom prst="rect">
            <a:avLst/>
          </a:prstGeom>
        </p:spPr>
      </p:pic>
      <p:sp>
        <p:nvSpPr>
          <p:cNvPr id="3" name="Επεξήγηση με στρογγυλεμένο παραλληλόγραμμο 2"/>
          <p:cNvSpPr/>
          <p:nvPr/>
        </p:nvSpPr>
        <p:spPr>
          <a:xfrm>
            <a:off x="539552" y="476672"/>
            <a:ext cx="5256584" cy="2520280"/>
          </a:xfrm>
          <a:prstGeom prst="wedgeRoundRectCallout">
            <a:avLst>
              <a:gd name="adj1" fmla="val 69990"/>
              <a:gd name="adj2" fmla="val -5795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μπορούμε όμως να ξεχωρίσουμε πότε πρέπει να πούμε κάτι και πότε απλά γινόμαστε «καρφιά»;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539552" y="3140968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612425" y="3140968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47653" y="4064298"/>
            <a:ext cx="344453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Λέω κάτι </a:t>
            </a:r>
          </a:p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να </a:t>
            </a:r>
            <a:r>
              <a:rPr lang="el-GR" sz="44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βάλω </a:t>
            </a:r>
          </a:p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κάποιον </a:t>
            </a:r>
          </a:p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σε μπελάδες. 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4669136" y="4064298"/>
            <a:ext cx="380815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Λέω κάτι 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για να </a:t>
            </a:r>
            <a:r>
              <a:rPr lang="el-GR" sz="4400" b="1" u="sng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γλιτώσω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κάποιον 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από μπελάδες.</a:t>
            </a:r>
            <a:endParaRPr lang="el-GR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Επεξήγηση με στρογγυλεμένο παραλληλόγραμμο 7"/>
          <p:cNvSpPr/>
          <p:nvPr/>
        </p:nvSpPr>
        <p:spPr>
          <a:xfrm>
            <a:off x="323528" y="188640"/>
            <a:ext cx="5625008" cy="2960712"/>
          </a:xfrm>
          <a:prstGeom prst="wedgeRoundRectCallout">
            <a:avLst>
              <a:gd name="adj1" fmla="val 69990"/>
              <a:gd name="adj2" fmla="val -5795"/>
              <a:gd name="adj3" fmla="val 16667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Αυτός που καρφώνει θέλει απλά να δημιουργήσει μπελάδες , ενώ αυτός που ενημερώνει σώζει κάποιον από μπελάδες, είναι έτσι ένας ήρωας!</a:t>
            </a:r>
          </a:p>
        </p:txBody>
      </p:sp>
    </p:spTree>
    <p:extLst>
      <p:ext uri="{BB962C8B-B14F-4D97-AF65-F5344CB8AC3E}">
        <p14:creationId xmlns:p14="http://schemas.microsoft.com/office/powerpoint/2010/main" val="22654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3" name="Επεξήγηση με στρογγυλεμένο παραλληλόγραμμο 2"/>
          <p:cNvSpPr/>
          <p:nvPr/>
        </p:nvSpPr>
        <p:spPr>
          <a:xfrm>
            <a:off x="2987824" y="459338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να δούμε αν μπορούμε να το ξεχωρίσουμε.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73" r="75903"/>
          <a:stretch/>
        </p:blipFill>
        <p:spPr>
          <a:xfrm>
            <a:off x="0" y="4509120"/>
            <a:ext cx="2104445" cy="1869256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η Μαρία ζωγραφίζει και δεν κάνει τις ασκήσεις.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801" y="4725144"/>
            <a:ext cx="2581275" cy="1771650"/>
          </a:xfrm>
          <a:prstGeom prst="rect">
            <a:avLst/>
          </a:prstGeom>
        </p:spPr>
      </p:pic>
      <p:sp>
        <p:nvSpPr>
          <p:cNvPr id="7" name="Επεξήγηση με στρογγυλεμένο παραλληλόγραμμο 6"/>
          <p:cNvSpPr/>
          <p:nvPr/>
        </p:nvSpPr>
        <p:spPr>
          <a:xfrm>
            <a:off x="2987824" y="459338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202796" y="1988840"/>
            <a:ext cx="865653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39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</a:p>
        </p:txBody>
      </p:sp>
    </p:spTree>
    <p:extLst>
      <p:ext uri="{BB962C8B-B14F-4D97-AF65-F5344CB8AC3E}">
        <p14:creationId xmlns:p14="http://schemas.microsoft.com/office/powerpoint/2010/main" val="405863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ο Σίμος απειλεί το Θανάση ότι θα τον δείρει.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3059832" y="520405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106" y="3905250"/>
            <a:ext cx="2857500" cy="2952750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617"/>
          <a:stretch/>
        </p:blipFill>
        <p:spPr>
          <a:xfrm>
            <a:off x="403028" y="5060420"/>
            <a:ext cx="1607501" cy="1536932"/>
          </a:xfrm>
          <a:prstGeom prst="rect">
            <a:avLst/>
          </a:prstGeom>
        </p:spPr>
      </p:pic>
      <p:sp>
        <p:nvSpPr>
          <p:cNvPr id="10" name="Ορθογώνιο 9"/>
          <p:cNvSpPr/>
          <p:nvPr/>
        </p:nvSpPr>
        <p:spPr>
          <a:xfrm>
            <a:off x="-51280" y="1988840"/>
            <a:ext cx="9164689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39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70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47653" y="188640"/>
            <a:ext cx="329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Καρφώνω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4520526" y="188640"/>
            <a:ext cx="3616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Ενημερώνω</a:t>
            </a:r>
            <a:endParaRPr lang="el-G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-9757" y="1111970"/>
            <a:ext cx="41755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Αυτό που θα πω </a:t>
            </a:r>
          </a:p>
          <a:p>
            <a:pPr algn="ctr"/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είναι </a:t>
            </a:r>
            <a:r>
              <a:rPr lang="el-GR" sz="44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ασήμαντο</a:t>
            </a:r>
            <a:r>
              <a:rPr lang="el-GR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520526" y="1111970"/>
            <a:ext cx="41755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Αυτό που θα πω </a:t>
            </a:r>
          </a:p>
          <a:p>
            <a:pPr algn="ctr"/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είναι </a:t>
            </a:r>
            <a:r>
              <a:rPr lang="el-GR" sz="4400" b="1" u="sng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σημαντικό</a:t>
            </a:r>
            <a:r>
              <a:rPr lang="el-G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l-GR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98" b="61977"/>
          <a:stretch/>
        </p:blipFill>
        <p:spPr>
          <a:xfrm flipH="1">
            <a:off x="129917" y="4686098"/>
            <a:ext cx="2901911" cy="2156056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13" b="61183"/>
          <a:stretch/>
        </p:blipFill>
        <p:spPr>
          <a:xfrm>
            <a:off x="6198434" y="4298531"/>
            <a:ext cx="2971850" cy="25461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Επεξήγηση με στρογγυλεμένο παραλληλόγραμμο 7"/>
          <p:cNvSpPr/>
          <p:nvPr/>
        </p:nvSpPr>
        <p:spPr>
          <a:xfrm>
            <a:off x="129917" y="2558520"/>
            <a:ext cx="3851920" cy="1927196"/>
          </a:xfrm>
          <a:prstGeom prst="wedgeRoundRectCallout">
            <a:avLst>
              <a:gd name="adj1" fmla="val 20958"/>
              <a:gd name="adj2" fmla="val 81191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η Κατερίνα μου πήρε τη σειρά.</a:t>
            </a:r>
          </a:p>
        </p:txBody>
      </p:sp>
      <p:sp>
        <p:nvSpPr>
          <p:cNvPr id="9" name="Επεξήγηση με στρογγυλεμένο παραλληλόγραμμο 8"/>
          <p:cNvSpPr/>
          <p:nvPr/>
        </p:nvSpPr>
        <p:spPr>
          <a:xfrm>
            <a:off x="4603253" y="2552464"/>
            <a:ext cx="4464497" cy="1927196"/>
          </a:xfrm>
          <a:prstGeom prst="wedgeRoundRectCallout">
            <a:avLst>
              <a:gd name="adj1" fmla="val -2006"/>
              <a:gd name="adj2" fmla="val 6178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Κυρία, η Σοφία χτύπησε στο γόνατο και τρέχει αίμα.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323528" y="5157192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5491560" y="5078794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10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 animBg="1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η Μαριάννα με λέει χαζή ενώ της είπα να σταματήσει.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771800" y="260648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6" b="66122"/>
          <a:stretch/>
        </p:blipFill>
        <p:spPr>
          <a:xfrm>
            <a:off x="251520" y="4908019"/>
            <a:ext cx="2114106" cy="1883901"/>
          </a:xfrm>
          <a:prstGeom prst="rect">
            <a:avLst/>
          </a:prstGeom>
        </p:spPr>
      </p:pic>
      <p:sp>
        <p:nvSpPr>
          <p:cNvPr id="10" name="Ορθογώνιο 9"/>
          <p:cNvSpPr/>
          <p:nvPr/>
        </p:nvSpPr>
        <p:spPr>
          <a:xfrm>
            <a:off x="4183902" y="4581128"/>
            <a:ext cx="3512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ΗΡΩΑΣ</a:t>
            </a:r>
            <a:endParaRPr lang="el-GR" sz="239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15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0405"/>
            <a:ext cx="2143125" cy="2143125"/>
          </a:xfrm>
          <a:prstGeom prst="rect">
            <a:avLst/>
          </a:prstGeo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2663530"/>
            <a:ext cx="5256584" cy="1728192"/>
          </a:xfrm>
          <a:prstGeom prst="wedgeRoundRectCallout">
            <a:avLst>
              <a:gd name="adj1" fmla="val -39917"/>
              <a:gd name="adj2" fmla="val 72769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Κυρία , η Σοφία σκαλίζει τη μύτη της.</a:t>
            </a:r>
          </a:p>
        </p:txBody>
      </p:sp>
      <p:sp>
        <p:nvSpPr>
          <p:cNvPr id="7" name="Επεξήγηση με στρογγυλεμένο παραλληλόγραμμο 6"/>
          <p:cNvSpPr/>
          <p:nvPr/>
        </p:nvSpPr>
        <p:spPr>
          <a:xfrm>
            <a:off x="2843808" y="332656"/>
            <a:ext cx="5256584" cy="1728192"/>
          </a:xfrm>
          <a:prstGeom prst="wedgeRoundRectCallout">
            <a:avLst>
              <a:gd name="adj1" fmla="val -62583"/>
              <a:gd name="adj2" fmla="val -985"/>
              <a:gd name="adj3" fmla="val 16667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κάνει εδώ το παιδί; Καρφώνει ή ενημερώνει;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66" b="66122"/>
          <a:stretch/>
        </p:blipFill>
        <p:spPr>
          <a:xfrm>
            <a:off x="251520" y="4908018"/>
            <a:ext cx="2114106" cy="1883901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5220072" y="4725144"/>
            <a:ext cx="33249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ΚΑΡΦΙ</a:t>
            </a:r>
            <a:endParaRPr lang="el-GR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2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664</Words>
  <Application>Microsoft Office PowerPoint</Application>
  <PresentationFormat>Προβολή στην οθόνη (4:3)</PresentationFormat>
  <Paragraphs>135</Paragraphs>
  <Slides>30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3" baseType="lpstr">
      <vt:lpstr>Arial</vt:lpstr>
      <vt:lpstr>Calibri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Ιωάννα</dc:creator>
  <cp:lastModifiedBy>GEORGITZIKI NATALIA-THEOKLEIA</cp:lastModifiedBy>
  <cp:revision>15</cp:revision>
  <dcterms:created xsi:type="dcterms:W3CDTF">2014-03-04T18:04:59Z</dcterms:created>
  <dcterms:modified xsi:type="dcterms:W3CDTF">2021-03-04T07:45:37Z</dcterms:modified>
</cp:coreProperties>
</file>