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3" r:id="rId5"/>
    <p:sldId id="265" r:id="rId6"/>
    <p:sldId id="266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F871ED-6804-45A2-BCF0-8041D27EF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EB1A3D2-2B7F-4BD4-9D65-5434F3469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345072-A527-4866-BDC3-8978F624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575B-3039-4362-8FB0-FD6AFF3B50C7}" type="datetimeFigureOut">
              <a:rPr lang="el-GR" smtClean="0"/>
              <a:t>19/8/2020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AFC090-A2AE-47A9-81DB-D194A3FD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53D2F8E-1AC7-4EAF-87B8-808770E4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4ED9-7AAD-4DD5-83E3-AA5BABA5CA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362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D4A304-84E5-49A9-A131-7D2E031D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435705B-AB16-4DF5-AD07-8196DA0BC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F7758-97A0-43B8-8B5A-5F9C1E5A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575B-3039-4362-8FB0-FD6AFF3B50C7}" type="datetimeFigureOut">
              <a:rPr lang="el-GR" smtClean="0"/>
              <a:t>19/8/2020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CEB693D-685F-41B6-B5D6-16BD64BF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F9A7B46-7660-49A7-8ACC-4002A1DC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4ED9-7AAD-4DD5-83E3-AA5BABA5CA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9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6EB1709-E05D-42DC-B064-7DB69A69E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AFC906A-4E81-49A5-8A9E-58475FE21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0BB9630-944F-4D7D-9B0E-E914FFB5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575B-3039-4362-8FB0-FD6AFF3B50C7}" type="datetimeFigureOut">
              <a:rPr lang="el-GR" smtClean="0"/>
              <a:t>19/8/2020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EFD9A3-C31A-4E2F-B364-D12BF78D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C5D81CE-CAB2-481F-943D-5987E2F3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4ED9-7AAD-4DD5-83E3-AA5BABA5CA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91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B94E2C-EACF-4FDB-B2A2-832A88CC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D3B510-25C6-44A0-B9A4-0116423DA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B9D8A5-A246-44BA-9617-25FC8464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575B-3039-4362-8FB0-FD6AFF3B50C7}" type="datetimeFigureOut">
              <a:rPr lang="el-GR" smtClean="0"/>
              <a:t>19/8/2020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D49AF44-395F-4AF9-A787-A2DBE0C7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71068C-37B6-4A77-BE31-A4D63E77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4ED9-7AAD-4DD5-83E3-AA5BABA5CA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641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BCA1F9-35A9-420D-A4FA-F1D4496E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F6EA5BF-59AB-4F3D-A70F-61E123A93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0DB8B7A-5AEB-479D-B955-5824C39B4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575B-3039-4362-8FB0-FD6AFF3B50C7}" type="datetimeFigureOut">
              <a:rPr lang="el-GR" smtClean="0"/>
              <a:t>19/8/2020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8F38705-F394-421D-B15B-976AB1A7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072E0E7-CA07-4309-8FD3-5440BD42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4ED9-7AAD-4DD5-83E3-AA5BABA5CA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293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1492DA-281C-4623-895C-CF7A05C4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668300-D401-4F77-9B06-999878999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9B2C891-962C-4FBB-A169-83DAE228E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B75EC35-BDCC-4E09-995D-53029EB24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575B-3039-4362-8FB0-FD6AFF3B50C7}" type="datetimeFigureOut">
              <a:rPr lang="el-GR" smtClean="0"/>
              <a:t>19/8/2020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5807DCF-ABD0-45C8-8A14-3411B605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BBA2731-FC64-4B6E-B10C-30953159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4ED9-7AAD-4DD5-83E3-AA5BABA5CA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237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1E2FA7-7AA6-40E7-9902-E5BF52E6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0861099-7765-4125-B84A-683292BB1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D7E6142-4F74-4A2B-8A2C-D267BA59D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4D916FB-E1E4-4CB9-801D-F0A00874E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FA0FABB-7F89-4440-8A4A-A2EB3F77B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F0D2088-8763-4828-8AB2-E9AAB55C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575B-3039-4362-8FB0-FD6AFF3B50C7}" type="datetimeFigureOut">
              <a:rPr lang="el-GR" smtClean="0"/>
              <a:t>19/8/2020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5D6B459-E559-4F7F-98E2-283F2A8E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3E72066-5F1D-4479-96C8-4597A108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4ED9-7AAD-4DD5-83E3-AA5BABA5CA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3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504899-C028-40A2-BCBA-5CCBE355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27DC9C5-4A4D-49FB-9C5C-9D7D1E38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575B-3039-4362-8FB0-FD6AFF3B50C7}" type="datetimeFigureOut">
              <a:rPr lang="el-GR" smtClean="0"/>
              <a:t>19/8/2020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B1C1CF0-B83B-440B-8A94-144FC3A8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61E912B-C60B-4318-A14C-5EC65B8C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4ED9-7AAD-4DD5-83E3-AA5BABA5CA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876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E4E00DE-3EC9-449D-A7CA-9B6E180C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575B-3039-4362-8FB0-FD6AFF3B50C7}" type="datetimeFigureOut">
              <a:rPr lang="el-GR" smtClean="0"/>
              <a:t>19/8/2020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E71ED2F-332A-46A4-9A53-1DF57954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C05806D-5D58-4B29-B6CC-A88FCCB0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4ED9-7AAD-4DD5-83E3-AA5BABA5CA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929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862D8D-0FD6-49B0-B30D-9BAD63F6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25C4E4-30AA-4B7F-B024-75DA10B6C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43687CE-1FCE-462C-822F-61712ABF2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ED15147-E0DA-46FF-9C6F-76AD9218F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575B-3039-4362-8FB0-FD6AFF3B50C7}" type="datetimeFigureOut">
              <a:rPr lang="el-GR" smtClean="0"/>
              <a:t>19/8/2020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66CB57C-D4D9-44AF-BBA4-B5CC710C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23A0196-23E0-4E70-AA20-2BF1C1AD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4ED9-7AAD-4DD5-83E3-AA5BABA5CA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353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7D4365-1661-4249-9724-9FC9393B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4878C1F-13D3-4EEC-8D05-70187A4EE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35D09CE-FB21-4A72-AEBC-158BEBFD3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D4FAD4D-AFB5-4230-8428-E747DCB7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575B-3039-4362-8FB0-FD6AFF3B50C7}" type="datetimeFigureOut">
              <a:rPr lang="el-GR" smtClean="0"/>
              <a:t>19/8/2020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20B3BA2-A199-4426-9085-94562586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E1A090F-1F31-4570-A1AF-29964017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4ED9-7AAD-4DD5-83E3-AA5BABA5CA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366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A62ED3E-E6B3-4601-A49B-761A4C9D6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411E60B-AF4C-4E58-A7E4-0C272AFE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D2F3826-A84A-46CB-B8B1-540EC9A01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D575B-3039-4362-8FB0-FD6AFF3B50C7}" type="datetimeFigureOut">
              <a:rPr lang="el-GR" smtClean="0"/>
              <a:t>19/8/2020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FE91180-C46D-48F8-8625-1311AF37E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6CBFD1-FB5D-4A86-A2BB-D660BF391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94ED9-7AAD-4DD5-83E3-AA5BABA5CA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224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microsoft.com/office/2017/06/relationships/model3d" Target="../media/model3d2.glb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φαγητό&#10;&#10;Περιγραφή που δημιουργήθηκε αυτόματα">
            <a:extLst>
              <a:ext uri="{FF2B5EF4-FFF2-40B4-BE49-F238E27FC236}">
                <a16:creationId xmlns:a16="http://schemas.microsoft.com/office/drawing/2014/main" id="{B61E7B5B-690A-4A33-95FE-DBE8A954C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6" y="0"/>
            <a:ext cx="4816177" cy="6858000"/>
          </a:xfrm>
          <a:prstGeom prst="rect">
            <a:avLst/>
          </a:prstGeom>
        </p:spPr>
      </p:pic>
      <p:pic>
        <p:nvPicPr>
          <p:cNvPr id="7" name="Εικόνα 6" descr="Εικόνα που περιέχει κείμενο,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886AAEB8-0188-43FC-BFB8-C83928AFC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76" y="0"/>
            <a:ext cx="6858000" cy="6858000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F5AD625-D08C-4350-954F-8A3DC7CE50C2}"/>
              </a:ext>
            </a:extLst>
          </p:cNvPr>
          <p:cNvSpPr/>
          <p:nvPr/>
        </p:nvSpPr>
        <p:spPr>
          <a:xfrm>
            <a:off x="2770152" y="712407"/>
            <a:ext cx="72731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Οι ήρωες</a:t>
            </a:r>
          </a:p>
          <a:p>
            <a:pPr algn="ctr"/>
            <a:r>
              <a:rPr lang="el-G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των μαθηματικών μας!</a:t>
            </a:r>
            <a:endParaRPr lang="el-G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4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Μοντέλο 3D 1" descr="Face Blowing A Kiss With Heart Emoji">
                <a:extLst>
                  <a:ext uri="{FF2B5EF4-FFF2-40B4-BE49-F238E27FC236}">
                    <a16:creationId xmlns:a16="http://schemas.microsoft.com/office/drawing/2014/main" id="{F91EF3DB-FD94-40DB-BDC4-B9E6DBB8397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48086534"/>
                  </p:ext>
                </p:extLst>
              </p:nvPr>
            </p:nvGraphicFramePr>
            <p:xfrm>
              <a:off x="1339612" y="1426305"/>
              <a:ext cx="3037881" cy="290455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037881" cy="2904558"/>
                    </a:xfrm>
                    <a:prstGeom prst="rect">
                      <a:avLst/>
                    </a:prstGeom>
                  </am3d:spPr>
                  <am3d:camera>
                    <am3d:pos x="0" y="0" z="7744033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8079" d="1000000"/>
                    <am3d:preTrans dx="3" dy="-16646939" dz="-135305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Μοντέλο 3D 1" descr="Face Blowing A Kiss With Heart Emoji">
                <a:extLst>
                  <a:ext uri="{FF2B5EF4-FFF2-40B4-BE49-F238E27FC236}">
                    <a16:creationId xmlns:a16="http://schemas.microsoft.com/office/drawing/2014/main" id="{F91EF3DB-FD94-40DB-BDC4-B9E6DBB839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612" y="1426305"/>
                <a:ext cx="3037881" cy="2904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Μοντέλο 3D 2" descr="Rainbow heart">
                <a:extLst>
                  <a:ext uri="{FF2B5EF4-FFF2-40B4-BE49-F238E27FC236}">
                    <a16:creationId xmlns:a16="http://schemas.microsoft.com/office/drawing/2014/main" id="{F165D390-C3DB-4ED8-81A4-2D149B95B04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1238486"/>
                  </p:ext>
                </p:extLst>
              </p:nvPr>
            </p:nvGraphicFramePr>
            <p:xfrm>
              <a:off x="6731432" y="1333496"/>
              <a:ext cx="3647363" cy="3285484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647363" cy="3285484"/>
                    </a:xfrm>
                    <a:prstGeom prst="rect">
                      <a:avLst/>
                    </a:prstGeom>
                  </am3d:spPr>
                  <am3d:camera>
                    <am3d:pos x="0" y="0" z="6644562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55022928" d="1000000"/>
                    <am3d:preTrans dx="0" dy="-16175479" dz="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4186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Μοντέλο 3D 2" descr="Rainbow heart">
                <a:extLst>
                  <a:ext uri="{FF2B5EF4-FFF2-40B4-BE49-F238E27FC236}">
                    <a16:creationId xmlns:a16="http://schemas.microsoft.com/office/drawing/2014/main" id="{F165D390-C3DB-4ED8-81A4-2D149B95B0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1432" y="1333496"/>
                <a:ext cx="3647363" cy="3285484"/>
              </a:xfrm>
              <a:prstGeom prst="rect">
                <a:avLst/>
              </a:prstGeom>
            </p:spPr>
          </p:pic>
        </mc:Fallback>
      </mc:AlternateContent>
      <p:sp>
        <p:nvSpPr>
          <p:cNvPr id="4" name="Ορθογώνιο 3" descr="Πολύχρωμο μελάνι σε νερό">
            <a:extLst>
              <a:ext uri="{FF2B5EF4-FFF2-40B4-BE49-F238E27FC236}">
                <a16:creationId xmlns:a16="http://schemas.microsoft.com/office/drawing/2014/main" id="{56BA70A8-6812-407B-9DCB-85C290210ADC}"/>
              </a:ext>
            </a:extLst>
          </p:cNvPr>
          <p:cNvSpPr/>
          <p:nvPr/>
        </p:nvSpPr>
        <p:spPr>
          <a:xfrm>
            <a:off x="790113" y="4416508"/>
            <a:ext cx="973880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38100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ΜΠΡΑΒΟ!!!</a:t>
            </a:r>
            <a:endParaRPr lang="el-GR" sz="13800" b="1" cap="none" spc="0" dirty="0">
              <a:ln w="38100" cmpd="sng">
                <a:solidFill>
                  <a:schemeClr val="tx1"/>
                </a:solidFill>
                <a:prstDash val="solid"/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1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173B0D58-616E-46F6-90DF-713079E6A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31" y="1495316"/>
            <a:ext cx="3204774" cy="3642835"/>
          </a:xfrm>
          <a:prstGeom prst="rect">
            <a:avLst/>
          </a:prstGeom>
        </p:spPr>
      </p:pic>
      <p:pic>
        <p:nvPicPr>
          <p:cNvPr id="5" name="Εικόνα 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EAC85D39-AB2F-4573-83F3-884EF8CBD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14" y="968232"/>
            <a:ext cx="2618913" cy="4169919"/>
          </a:xfrm>
          <a:prstGeom prst="rect">
            <a:avLst/>
          </a:prstGeom>
        </p:spPr>
      </p:pic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8DBF232C-CA6E-489A-9487-C0E11A0F6BBE}"/>
              </a:ext>
            </a:extLst>
          </p:cNvPr>
          <p:cNvSpPr/>
          <p:nvPr/>
        </p:nvSpPr>
        <p:spPr>
          <a:xfrm>
            <a:off x="2831977" y="133165"/>
            <a:ext cx="3355759" cy="1500326"/>
          </a:xfrm>
          <a:prstGeom prst="wedgeEllipseCallout">
            <a:avLst>
              <a:gd name="adj1" fmla="val -61838"/>
              <a:gd name="adj2" fmla="val 7729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7BDB2A0-69B1-4F6D-AB90-0D2670C349CB}"/>
              </a:ext>
            </a:extLst>
          </p:cNvPr>
          <p:cNvSpPr/>
          <p:nvPr/>
        </p:nvSpPr>
        <p:spPr>
          <a:xfrm>
            <a:off x="2756445" y="221608"/>
            <a:ext cx="35068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Εγώ είμαι </a:t>
            </a:r>
          </a:p>
          <a:p>
            <a:pPr algn="ctr"/>
            <a:r>
              <a:rPr lang="el-G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η Άννα</a:t>
            </a:r>
          </a:p>
        </p:txBody>
      </p:sp>
      <p:sp>
        <p:nvSpPr>
          <p:cNvPr id="9" name="Φυσαλίδα ομιλίας: Έλλειψη 8">
            <a:extLst>
              <a:ext uri="{FF2B5EF4-FFF2-40B4-BE49-F238E27FC236}">
                <a16:creationId xmlns:a16="http://schemas.microsoft.com/office/drawing/2014/main" id="{7C44AFC6-54C9-4A1C-8964-3A019CA9A137}"/>
              </a:ext>
            </a:extLst>
          </p:cNvPr>
          <p:cNvSpPr/>
          <p:nvPr/>
        </p:nvSpPr>
        <p:spPr>
          <a:xfrm>
            <a:off x="4246487" y="1929717"/>
            <a:ext cx="3355759" cy="1500326"/>
          </a:xfrm>
          <a:prstGeom prst="wedgeEllipseCallout">
            <a:avLst>
              <a:gd name="adj1" fmla="val 74935"/>
              <a:gd name="adj2" fmla="val -481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65D800A0-56C9-4792-A08B-29180CDB45EF}"/>
              </a:ext>
            </a:extLst>
          </p:cNvPr>
          <p:cNvSpPr/>
          <p:nvPr/>
        </p:nvSpPr>
        <p:spPr>
          <a:xfrm>
            <a:off x="4170955" y="2062381"/>
            <a:ext cx="35068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Κι ε</a:t>
            </a:r>
            <a:r>
              <a:rPr lang="el-G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γώ είμαι </a:t>
            </a:r>
          </a:p>
          <a:p>
            <a:pPr algn="ctr"/>
            <a:r>
              <a:rPr lang="el-G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ο</a:t>
            </a:r>
            <a:r>
              <a:rPr lang="el-G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Νικόλας</a:t>
            </a:r>
          </a:p>
        </p:txBody>
      </p:sp>
      <p:sp>
        <p:nvSpPr>
          <p:cNvPr id="12" name="Κορδέλα: Με κλίση προς τα κάτω 11">
            <a:extLst>
              <a:ext uri="{FF2B5EF4-FFF2-40B4-BE49-F238E27FC236}">
                <a16:creationId xmlns:a16="http://schemas.microsoft.com/office/drawing/2014/main" id="{D14C0F32-68A1-4633-999A-F7631D7A7C18}"/>
              </a:ext>
            </a:extLst>
          </p:cNvPr>
          <p:cNvSpPr/>
          <p:nvPr/>
        </p:nvSpPr>
        <p:spPr>
          <a:xfrm>
            <a:off x="88776" y="5353235"/>
            <a:ext cx="12103223" cy="1207363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4127E49-8850-4D79-B492-2EC47BC87DD9}"/>
              </a:ext>
            </a:extLst>
          </p:cNvPr>
          <p:cNvSpPr/>
          <p:nvPr/>
        </p:nvSpPr>
        <p:spPr>
          <a:xfrm>
            <a:off x="2969130" y="5495251"/>
            <a:ext cx="6437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Καλώς ήρθατε στη Β΄</a:t>
            </a:r>
          </a:p>
        </p:txBody>
      </p:sp>
    </p:spTree>
    <p:extLst>
      <p:ext uri="{BB962C8B-B14F-4D97-AF65-F5344CB8AC3E}">
        <p14:creationId xmlns:p14="http://schemas.microsoft.com/office/powerpoint/2010/main" val="125184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7BDB2A0-69B1-4F6D-AB90-0D2670C349CB}"/>
              </a:ext>
            </a:extLst>
          </p:cNvPr>
          <p:cNvSpPr/>
          <p:nvPr/>
        </p:nvSpPr>
        <p:spPr>
          <a:xfrm>
            <a:off x="949911" y="304101"/>
            <a:ext cx="57882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Εγώ είμαι </a:t>
            </a:r>
          </a:p>
          <a:p>
            <a:pPr algn="ctr"/>
            <a:r>
              <a:rPr lang="el-G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Ο Σπίθας…</a:t>
            </a:r>
            <a:r>
              <a:rPr lang="el-GR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γαβ</a:t>
            </a:r>
            <a:r>
              <a:rPr lang="el-G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!!!</a:t>
            </a:r>
            <a:endParaRPr lang="el-G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65D800A0-56C9-4792-A08B-29180CDB45EF}"/>
              </a:ext>
            </a:extLst>
          </p:cNvPr>
          <p:cNvSpPr/>
          <p:nvPr/>
        </p:nvSpPr>
        <p:spPr>
          <a:xfrm>
            <a:off x="4357956" y="2067794"/>
            <a:ext cx="35068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Κι ε</a:t>
            </a:r>
            <a:r>
              <a:rPr lang="el-G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γώ είμαι </a:t>
            </a:r>
          </a:p>
          <a:p>
            <a:pPr algn="ctr"/>
            <a:r>
              <a:rPr lang="el-G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η</a:t>
            </a:r>
            <a:r>
              <a:rPr lang="el-G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Νεσχάν</a:t>
            </a:r>
            <a:endParaRPr lang="el-G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Κορδέλα: Με κλίση προς τα κάτω 11">
            <a:extLst>
              <a:ext uri="{FF2B5EF4-FFF2-40B4-BE49-F238E27FC236}">
                <a16:creationId xmlns:a16="http://schemas.microsoft.com/office/drawing/2014/main" id="{D14C0F32-68A1-4633-999A-F7631D7A7C18}"/>
              </a:ext>
            </a:extLst>
          </p:cNvPr>
          <p:cNvSpPr/>
          <p:nvPr/>
        </p:nvSpPr>
        <p:spPr>
          <a:xfrm>
            <a:off x="88776" y="5353235"/>
            <a:ext cx="12103223" cy="1207363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4127E49-8850-4D79-B492-2EC47BC87DD9}"/>
              </a:ext>
            </a:extLst>
          </p:cNvPr>
          <p:cNvSpPr/>
          <p:nvPr/>
        </p:nvSpPr>
        <p:spPr>
          <a:xfrm>
            <a:off x="2969130" y="5495251"/>
            <a:ext cx="6437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Καλώς ήρθατε στη Β΄</a:t>
            </a:r>
          </a:p>
        </p:txBody>
      </p:sp>
      <p:pic>
        <p:nvPicPr>
          <p:cNvPr id="4" name="Εικόνα 3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AB9F856-4B7F-474B-AB74-3A3137250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7121" y="2212515"/>
            <a:ext cx="3069712" cy="3069712"/>
          </a:xfrm>
          <a:prstGeom prst="rect">
            <a:avLst/>
          </a:prstGeom>
        </p:spPr>
      </p:pic>
      <p:pic>
        <p:nvPicPr>
          <p:cNvPr id="10" name="Εικόνα 9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6199921-6ED1-4F27-B9EC-007AC5EA6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924" y="885773"/>
            <a:ext cx="2833955" cy="4099113"/>
          </a:xfrm>
          <a:prstGeom prst="rect">
            <a:avLst/>
          </a:prstGeom>
        </p:spPr>
      </p:pic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8DBF232C-CA6E-489A-9487-C0E11A0F6BBE}"/>
              </a:ext>
            </a:extLst>
          </p:cNvPr>
          <p:cNvSpPr/>
          <p:nvPr/>
        </p:nvSpPr>
        <p:spPr>
          <a:xfrm>
            <a:off x="1500327" y="133164"/>
            <a:ext cx="4687410" cy="1884993"/>
          </a:xfrm>
          <a:prstGeom prst="wedgeEllipseCallout">
            <a:avLst>
              <a:gd name="adj1" fmla="val -18467"/>
              <a:gd name="adj2" fmla="val 7399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9" name="Φυσαλίδα ομιλίας: Έλλειψη 8">
            <a:extLst>
              <a:ext uri="{FF2B5EF4-FFF2-40B4-BE49-F238E27FC236}">
                <a16:creationId xmlns:a16="http://schemas.microsoft.com/office/drawing/2014/main" id="{7C44AFC6-54C9-4A1C-8964-3A019CA9A137}"/>
              </a:ext>
            </a:extLst>
          </p:cNvPr>
          <p:cNvSpPr/>
          <p:nvPr/>
        </p:nvSpPr>
        <p:spPr>
          <a:xfrm>
            <a:off x="4418120" y="1913396"/>
            <a:ext cx="3355759" cy="1500326"/>
          </a:xfrm>
          <a:prstGeom prst="wedgeEllipseCallout">
            <a:avLst>
              <a:gd name="adj1" fmla="val 74935"/>
              <a:gd name="adj2" fmla="val -481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9188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8DBF232C-CA6E-489A-9487-C0E11A0F6BBE}"/>
              </a:ext>
            </a:extLst>
          </p:cNvPr>
          <p:cNvSpPr/>
          <p:nvPr/>
        </p:nvSpPr>
        <p:spPr>
          <a:xfrm>
            <a:off x="2831977" y="133165"/>
            <a:ext cx="3355759" cy="1500326"/>
          </a:xfrm>
          <a:prstGeom prst="wedgeEllipseCallout">
            <a:avLst>
              <a:gd name="adj1" fmla="val -61838"/>
              <a:gd name="adj2" fmla="val 7729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7BDB2A0-69B1-4F6D-AB90-0D2670C349CB}"/>
              </a:ext>
            </a:extLst>
          </p:cNvPr>
          <p:cNvSpPr/>
          <p:nvPr/>
        </p:nvSpPr>
        <p:spPr>
          <a:xfrm>
            <a:off x="2756445" y="221608"/>
            <a:ext cx="35068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Εγώ είμαι </a:t>
            </a:r>
          </a:p>
          <a:p>
            <a:pPr algn="ctr"/>
            <a:r>
              <a:rPr lang="el-G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η Ελένη</a:t>
            </a:r>
          </a:p>
        </p:txBody>
      </p:sp>
      <p:sp>
        <p:nvSpPr>
          <p:cNvPr id="9" name="Φυσαλίδα ομιλίας: Έλλειψη 8">
            <a:extLst>
              <a:ext uri="{FF2B5EF4-FFF2-40B4-BE49-F238E27FC236}">
                <a16:creationId xmlns:a16="http://schemas.microsoft.com/office/drawing/2014/main" id="{7C44AFC6-54C9-4A1C-8964-3A019CA9A137}"/>
              </a:ext>
            </a:extLst>
          </p:cNvPr>
          <p:cNvSpPr/>
          <p:nvPr/>
        </p:nvSpPr>
        <p:spPr>
          <a:xfrm>
            <a:off x="4246487" y="1929717"/>
            <a:ext cx="3355759" cy="1500326"/>
          </a:xfrm>
          <a:prstGeom prst="wedgeEllipseCallout">
            <a:avLst>
              <a:gd name="adj1" fmla="val 74935"/>
              <a:gd name="adj2" fmla="val -481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65D800A0-56C9-4792-A08B-29180CDB45EF}"/>
              </a:ext>
            </a:extLst>
          </p:cNvPr>
          <p:cNvSpPr/>
          <p:nvPr/>
        </p:nvSpPr>
        <p:spPr>
          <a:xfrm>
            <a:off x="4170955" y="2062381"/>
            <a:ext cx="35068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Κι ε</a:t>
            </a:r>
            <a:r>
              <a:rPr lang="el-G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γώ είμαι </a:t>
            </a:r>
          </a:p>
          <a:p>
            <a:pPr algn="ctr"/>
            <a:r>
              <a:rPr lang="el-G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ο</a:t>
            </a:r>
            <a:r>
              <a:rPr lang="el-G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Σπύρος</a:t>
            </a:r>
          </a:p>
        </p:txBody>
      </p:sp>
      <p:sp>
        <p:nvSpPr>
          <p:cNvPr id="12" name="Κορδέλα: Με κλίση προς τα κάτω 11">
            <a:extLst>
              <a:ext uri="{FF2B5EF4-FFF2-40B4-BE49-F238E27FC236}">
                <a16:creationId xmlns:a16="http://schemas.microsoft.com/office/drawing/2014/main" id="{D14C0F32-68A1-4633-999A-F7631D7A7C18}"/>
              </a:ext>
            </a:extLst>
          </p:cNvPr>
          <p:cNvSpPr/>
          <p:nvPr/>
        </p:nvSpPr>
        <p:spPr>
          <a:xfrm>
            <a:off x="88776" y="5353235"/>
            <a:ext cx="12103223" cy="1207363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4127E49-8850-4D79-B492-2EC47BC87DD9}"/>
              </a:ext>
            </a:extLst>
          </p:cNvPr>
          <p:cNvSpPr/>
          <p:nvPr/>
        </p:nvSpPr>
        <p:spPr>
          <a:xfrm>
            <a:off x="2969130" y="5495251"/>
            <a:ext cx="6437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Καλώς ήρθατε στη Β΄</a:t>
            </a:r>
          </a:p>
        </p:txBody>
      </p:sp>
      <p:pic>
        <p:nvPicPr>
          <p:cNvPr id="4" name="Εικόνα 3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51532739-F051-49B6-8C14-BCCEF1C86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80" y="2062381"/>
            <a:ext cx="2231038" cy="3160638"/>
          </a:xfrm>
          <a:prstGeom prst="rect">
            <a:avLst/>
          </a:prstGeom>
        </p:spPr>
      </p:pic>
      <p:pic>
        <p:nvPicPr>
          <p:cNvPr id="10" name="Εικόνα 9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302186BA-4E7D-4138-88B3-0E0213DAD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741" y="753363"/>
            <a:ext cx="2231037" cy="420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7BDB2A0-69B1-4F6D-AB90-0D2670C349CB}"/>
              </a:ext>
            </a:extLst>
          </p:cNvPr>
          <p:cNvSpPr/>
          <p:nvPr/>
        </p:nvSpPr>
        <p:spPr>
          <a:xfrm>
            <a:off x="2756445" y="221608"/>
            <a:ext cx="35068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Εγώ είμαι </a:t>
            </a:r>
          </a:p>
          <a:p>
            <a:pPr algn="ctr"/>
            <a:r>
              <a:rPr lang="el-G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ο Πέτρος</a:t>
            </a:r>
            <a:endParaRPr lang="el-G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Κορδέλα: Με κλίση προς τα κάτω 11">
            <a:extLst>
              <a:ext uri="{FF2B5EF4-FFF2-40B4-BE49-F238E27FC236}">
                <a16:creationId xmlns:a16="http://schemas.microsoft.com/office/drawing/2014/main" id="{D14C0F32-68A1-4633-999A-F7631D7A7C18}"/>
              </a:ext>
            </a:extLst>
          </p:cNvPr>
          <p:cNvSpPr/>
          <p:nvPr/>
        </p:nvSpPr>
        <p:spPr>
          <a:xfrm>
            <a:off x="88776" y="5353235"/>
            <a:ext cx="12103223" cy="1207363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4127E49-8850-4D79-B492-2EC47BC87DD9}"/>
              </a:ext>
            </a:extLst>
          </p:cNvPr>
          <p:cNvSpPr/>
          <p:nvPr/>
        </p:nvSpPr>
        <p:spPr>
          <a:xfrm>
            <a:off x="2969130" y="5495251"/>
            <a:ext cx="6437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Καλώς ήρθατε στη Β΄</a:t>
            </a:r>
          </a:p>
        </p:txBody>
      </p:sp>
      <p:pic>
        <p:nvPicPr>
          <p:cNvPr id="4" name="Εικόνα 3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6E0449FC-0858-4FB8-9C96-A71278CE9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68" y="1673793"/>
            <a:ext cx="1680895" cy="3571900"/>
          </a:xfrm>
          <a:prstGeom prst="rect">
            <a:avLst/>
          </a:prstGeom>
        </p:spPr>
      </p:pic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8DBF232C-CA6E-489A-9487-C0E11A0F6BBE}"/>
              </a:ext>
            </a:extLst>
          </p:cNvPr>
          <p:cNvSpPr/>
          <p:nvPr/>
        </p:nvSpPr>
        <p:spPr>
          <a:xfrm>
            <a:off x="2831977" y="133165"/>
            <a:ext cx="3355759" cy="1500326"/>
          </a:xfrm>
          <a:prstGeom prst="wedgeEllipseCallout">
            <a:avLst>
              <a:gd name="adj1" fmla="val -61838"/>
              <a:gd name="adj2" fmla="val 7729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pic>
        <p:nvPicPr>
          <p:cNvPr id="10" name="Εικόνα 9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D00D349D-1B9A-473C-8547-7B6AC9FF4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85" y="1061646"/>
            <a:ext cx="2793540" cy="3847705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65D800A0-56C9-4792-A08B-29180CDB45EF}"/>
              </a:ext>
            </a:extLst>
          </p:cNvPr>
          <p:cNvSpPr/>
          <p:nvPr/>
        </p:nvSpPr>
        <p:spPr>
          <a:xfrm>
            <a:off x="4170955" y="2062381"/>
            <a:ext cx="35068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Κι ε</a:t>
            </a:r>
            <a:r>
              <a:rPr lang="el-G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γώ είμαι </a:t>
            </a:r>
          </a:p>
          <a:p>
            <a:pPr algn="ctr"/>
            <a:r>
              <a:rPr lang="el-G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η </a:t>
            </a:r>
            <a:r>
              <a:rPr lang="el-GR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Κλόντια</a:t>
            </a:r>
            <a:endParaRPr lang="el-G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Φυσαλίδα ομιλίας: Έλλειψη 8">
            <a:extLst>
              <a:ext uri="{FF2B5EF4-FFF2-40B4-BE49-F238E27FC236}">
                <a16:creationId xmlns:a16="http://schemas.microsoft.com/office/drawing/2014/main" id="{7C44AFC6-54C9-4A1C-8964-3A019CA9A137}"/>
              </a:ext>
            </a:extLst>
          </p:cNvPr>
          <p:cNvSpPr/>
          <p:nvPr/>
        </p:nvSpPr>
        <p:spPr>
          <a:xfrm>
            <a:off x="4246487" y="1929717"/>
            <a:ext cx="3355759" cy="1500326"/>
          </a:xfrm>
          <a:prstGeom prst="wedgeEllipseCallout">
            <a:avLst>
              <a:gd name="adj1" fmla="val 74935"/>
              <a:gd name="adj2" fmla="val -481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4594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11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7BDB2A0-69B1-4F6D-AB90-0D2670C349CB}"/>
              </a:ext>
            </a:extLst>
          </p:cNvPr>
          <p:cNvSpPr/>
          <p:nvPr/>
        </p:nvSpPr>
        <p:spPr>
          <a:xfrm>
            <a:off x="2756445" y="221608"/>
            <a:ext cx="35068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Εγώ είμαι </a:t>
            </a:r>
          </a:p>
          <a:p>
            <a:pPr algn="ctr"/>
            <a:r>
              <a:rPr lang="el-G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η Μαρίνα</a:t>
            </a:r>
          </a:p>
        </p:txBody>
      </p:sp>
      <p:sp>
        <p:nvSpPr>
          <p:cNvPr id="9" name="Φυσαλίδα ομιλίας: Έλλειψη 8">
            <a:extLst>
              <a:ext uri="{FF2B5EF4-FFF2-40B4-BE49-F238E27FC236}">
                <a16:creationId xmlns:a16="http://schemas.microsoft.com/office/drawing/2014/main" id="{7C44AFC6-54C9-4A1C-8964-3A019CA9A137}"/>
              </a:ext>
            </a:extLst>
          </p:cNvPr>
          <p:cNvSpPr/>
          <p:nvPr/>
        </p:nvSpPr>
        <p:spPr>
          <a:xfrm>
            <a:off x="4246487" y="1929717"/>
            <a:ext cx="3355759" cy="1500326"/>
          </a:xfrm>
          <a:prstGeom prst="wedgeEllipseCallout">
            <a:avLst>
              <a:gd name="adj1" fmla="val 74935"/>
              <a:gd name="adj2" fmla="val -481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65D800A0-56C9-4792-A08B-29180CDB45EF}"/>
              </a:ext>
            </a:extLst>
          </p:cNvPr>
          <p:cNvSpPr/>
          <p:nvPr/>
        </p:nvSpPr>
        <p:spPr>
          <a:xfrm>
            <a:off x="4170955" y="2062381"/>
            <a:ext cx="35068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Κι ε</a:t>
            </a:r>
            <a:r>
              <a:rPr lang="el-G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γώ είμαι </a:t>
            </a:r>
          </a:p>
          <a:p>
            <a:pPr algn="ctr"/>
            <a:r>
              <a:rPr lang="el-G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ο</a:t>
            </a:r>
            <a:r>
              <a:rPr lang="el-G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Χρήστος</a:t>
            </a:r>
          </a:p>
        </p:txBody>
      </p:sp>
      <p:sp>
        <p:nvSpPr>
          <p:cNvPr id="12" name="Κορδέλα: Με κλίση προς τα κάτω 11">
            <a:extLst>
              <a:ext uri="{FF2B5EF4-FFF2-40B4-BE49-F238E27FC236}">
                <a16:creationId xmlns:a16="http://schemas.microsoft.com/office/drawing/2014/main" id="{D14C0F32-68A1-4633-999A-F7631D7A7C18}"/>
              </a:ext>
            </a:extLst>
          </p:cNvPr>
          <p:cNvSpPr/>
          <p:nvPr/>
        </p:nvSpPr>
        <p:spPr>
          <a:xfrm>
            <a:off x="88776" y="5353235"/>
            <a:ext cx="12103223" cy="1207363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4127E49-8850-4D79-B492-2EC47BC87DD9}"/>
              </a:ext>
            </a:extLst>
          </p:cNvPr>
          <p:cNvSpPr/>
          <p:nvPr/>
        </p:nvSpPr>
        <p:spPr>
          <a:xfrm>
            <a:off x="2969130" y="5495251"/>
            <a:ext cx="6437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Καλώς ήρθατε στη Β΄</a:t>
            </a:r>
          </a:p>
        </p:txBody>
      </p:sp>
      <p:pic>
        <p:nvPicPr>
          <p:cNvPr id="4" name="Εικόνα 3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A5DAA5C8-AE20-4C44-9A36-6EA98D17A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91" y="1721934"/>
            <a:ext cx="2517226" cy="3592767"/>
          </a:xfrm>
          <a:prstGeom prst="rect">
            <a:avLst/>
          </a:prstGeom>
        </p:spPr>
      </p:pic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8DBF232C-CA6E-489A-9487-C0E11A0F6BBE}"/>
              </a:ext>
            </a:extLst>
          </p:cNvPr>
          <p:cNvSpPr/>
          <p:nvPr/>
        </p:nvSpPr>
        <p:spPr>
          <a:xfrm>
            <a:off x="2831977" y="133165"/>
            <a:ext cx="3355759" cy="1500326"/>
          </a:xfrm>
          <a:prstGeom prst="wedgeEllipseCallout">
            <a:avLst>
              <a:gd name="adj1" fmla="val -39087"/>
              <a:gd name="adj2" fmla="val 784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pic>
        <p:nvPicPr>
          <p:cNvPr id="10" name="Εικόνα 9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64DEA239-5F75-45E3-886A-303D0E7B6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943" y="1155883"/>
            <a:ext cx="2429066" cy="37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DC7928B-21C1-4232-97D9-4DCD12555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0" y="405584"/>
            <a:ext cx="1059272" cy="1204064"/>
          </a:xfrm>
          <a:prstGeom prst="rect">
            <a:avLst/>
          </a:prstGeom>
        </p:spPr>
      </p:pic>
      <p:pic>
        <p:nvPicPr>
          <p:cNvPr id="15" name="Εικόνα 1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0760D8E-BE0E-49F2-ADEC-C3626624B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937" y="203022"/>
            <a:ext cx="823031" cy="1165961"/>
          </a:xfrm>
          <a:prstGeom prst="rect">
            <a:avLst/>
          </a:prstGeom>
        </p:spPr>
      </p:pic>
      <p:pic>
        <p:nvPicPr>
          <p:cNvPr id="17" name="Εικόνα 16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FDEF3E79-D818-44F6-BE70-9B76D59A7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53" y="3203796"/>
            <a:ext cx="807790" cy="1112616"/>
          </a:xfrm>
          <a:prstGeom prst="rect">
            <a:avLst/>
          </a:prstGeom>
        </p:spPr>
      </p:pic>
      <p:pic>
        <p:nvPicPr>
          <p:cNvPr id="19" name="Εικόνα 18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779B8349-FAA0-4537-9E5A-2A4A34902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45" y="5294029"/>
            <a:ext cx="838273" cy="1196444"/>
          </a:xfrm>
          <a:prstGeom prst="rect">
            <a:avLst/>
          </a:prstGeom>
        </p:spPr>
      </p:pic>
      <p:pic>
        <p:nvPicPr>
          <p:cNvPr id="21" name="Εικόνα 20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3FAD9468-08E4-4236-97A7-3B721B7F6D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7" y="4520382"/>
            <a:ext cx="853514" cy="1234547"/>
          </a:xfrm>
          <a:prstGeom prst="rect">
            <a:avLst/>
          </a:prstGeom>
        </p:spPr>
      </p:pic>
      <p:pic>
        <p:nvPicPr>
          <p:cNvPr id="23" name="Εικόνα 22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461F5B04-934B-4272-A725-52425DAF85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94" y="202916"/>
            <a:ext cx="784928" cy="1249788"/>
          </a:xfrm>
          <a:prstGeom prst="rect">
            <a:avLst/>
          </a:prstGeom>
        </p:spPr>
      </p:pic>
      <p:pic>
        <p:nvPicPr>
          <p:cNvPr id="25" name="Εικόνα 2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253D360-7DD6-4E18-867A-8CF5365E6D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32" y="5194961"/>
            <a:ext cx="609653" cy="1295512"/>
          </a:xfrm>
          <a:prstGeom prst="rect">
            <a:avLst/>
          </a:prstGeom>
        </p:spPr>
      </p:pic>
      <p:pic>
        <p:nvPicPr>
          <p:cNvPr id="27" name="Εικόνα 26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1C4A86AF-42E8-4A45-B79C-2F8966BA26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097" y="1175270"/>
            <a:ext cx="868755" cy="868755"/>
          </a:xfrm>
          <a:prstGeom prst="rect">
            <a:avLst/>
          </a:prstGeom>
        </p:spPr>
      </p:pic>
      <p:pic>
        <p:nvPicPr>
          <p:cNvPr id="29" name="Εικόνα 28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D1D234A9-A972-436C-96A9-3CC9732764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26" y="4520382"/>
            <a:ext cx="662997" cy="1249788"/>
          </a:xfrm>
          <a:prstGeom prst="rect">
            <a:avLst/>
          </a:prstGeom>
        </p:spPr>
      </p:pic>
      <p:pic>
        <p:nvPicPr>
          <p:cNvPr id="31" name="Εικόνα 30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57CA193-235D-4141-957B-37A3B6F77D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74" y="2270247"/>
            <a:ext cx="746825" cy="1143099"/>
          </a:xfrm>
          <a:prstGeom prst="rect">
            <a:avLst/>
          </a:prstGeom>
        </p:spPr>
      </p:pic>
      <p:sp>
        <p:nvSpPr>
          <p:cNvPr id="32" name="Έκρηξη: 8 ακτίνες 31">
            <a:extLst>
              <a:ext uri="{FF2B5EF4-FFF2-40B4-BE49-F238E27FC236}">
                <a16:creationId xmlns:a16="http://schemas.microsoft.com/office/drawing/2014/main" id="{B030F080-C542-4C31-8E0A-D50D6A854EF2}"/>
              </a:ext>
            </a:extLst>
          </p:cNvPr>
          <p:cNvSpPr/>
          <p:nvPr/>
        </p:nvSpPr>
        <p:spPr>
          <a:xfrm>
            <a:off x="1811045" y="754602"/>
            <a:ext cx="8424908" cy="5095782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Ορθογώνιο 32">
            <a:extLst>
              <a:ext uri="{FF2B5EF4-FFF2-40B4-BE49-F238E27FC236}">
                <a16:creationId xmlns:a16="http://schemas.microsoft.com/office/drawing/2014/main" id="{A9C81704-0EBE-4470-BE68-D127BCC88BB4}"/>
              </a:ext>
            </a:extLst>
          </p:cNvPr>
          <p:cNvSpPr/>
          <p:nvPr/>
        </p:nvSpPr>
        <p:spPr>
          <a:xfrm>
            <a:off x="2880732" y="2177344"/>
            <a:ext cx="599829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Με</a:t>
            </a:r>
            <a:r>
              <a:rPr lang="el-G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εμάς παρέα</a:t>
            </a:r>
          </a:p>
          <a:p>
            <a:pPr algn="ctr"/>
            <a:r>
              <a:rPr lang="el-G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Θα περάσουμε ωραία!!!</a:t>
            </a:r>
            <a:endParaRPr lang="el-GR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577B375B-7733-40EE-9311-825035FFA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1" y="1784273"/>
            <a:ext cx="6960373" cy="3444674"/>
          </a:xfrm>
          <a:prstGeom prst="rect">
            <a:avLst/>
          </a:prstGeom>
        </p:spPr>
      </p:pic>
      <p:sp>
        <p:nvSpPr>
          <p:cNvPr id="4" name="Πάπυρος: Κατακόρυφος 3">
            <a:extLst>
              <a:ext uri="{FF2B5EF4-FFF2-40B4-BE49-F238E27FC236}">
                <a16:creationId xmlns:a16="http://schemas.microsoft.com/office/drawing/2014/main" id="{A6F0DC34-2241-4F19-8E37-6BF743D37AD6}"/>
              </a:ext>
            </a:extLst>
          </p:cNvPr>
          <p:cNvSpPr/>
          <p:nvPr/>
        </p:nvSpPr>
        <p:spPr>
          <a:xfrm>
            <a:off x="7057748" y="1047565"/>
            <a:ext cx="4687409" cy="5078027"/>
          </a:xfrm>
          <a:custGeom>
            <a:avLst/>
            <a:gdLst>
              <a:gd name="connsiteX0" fmla="*/ 292963 w 4687409"/>
              <a:gd name="connsiteY0" fmla="*/ 5078027 h 5078027"/>
              <a:gd name="connsiteX1" fmla="*/ 585926 w 4687409"/>
              <a:gd name="connsiteY1" fmla="*/ 4785064 h 5078027"/>
              <a:gd name="connsiteX2" fmla="*/ 292963 w 4687409"/>
              <a:gd name="connsiteY2" fmla="*/ 4785064 h 5078027"/>
              <a:gd name="connsiteX3" fmla="*/ 439445 w 4687409"/>
              <a:gd name="connsiteY3" fmla="*/ 4638582 h 5078027"/>
              <a:gd name="connsiteX4" fmla="*/ 292963 w 4687409"/>
              <a:gd name="connsiteY4" fmla="*/ 4492100 h 5078027"/>
              <a:gd name="connsiteX5" fmla="*/ 585926 w 4687409"/>
              <a:gd name="connsiteY5" fmla="*/ 4492101 h 5078027"/>
              <a:gd name="connsiteX6" fmla="*/ 585926 w 4687409"/>
              <a:gd name="connsiteY6" fmla="*/ 3892224 h 5078027"/>
              <a:gd name="connsiteX7" fmla="*/ 585926 w 4687409"/>
              <a:gd name="connsiteY7" fmla="*/ 3418321 h 5078027"/>
              <a:gd name="connsiteX8" fmla="*/ 585926 w 4687409"/>
              <a:gd name="connsiteY8" fmla="*/ 2902427 h 5078027"/>
              <a:gd name="connsiteX9" fmla="*/ 585926 w 4687409"/>
              <a:gd name="connsiteY9" fmla="*/ 2386533 h 5078027"/>
              <a:gd name="connsiteX10" fmla="*/ 585926 w 4687409"/>
              <a:gd name="connsiteY10" fmla="*/ 1744665 h 5078027"/>
              <a:gd name="connsiteX11" fmla="*/ 585926 w 4687409"/>
              <a:gd name="connsiteY11" fmla="*/ 1228771 h 5078027"/>
              <a:gd name="connsiteX12" fmla="*/ 585926 w 4687409"/>
              <a:gd name="connsiteY12" fmla="*/ 292963 h 5078027"/>
              <a:gd name="connsiteX13" fmla="*/ 878889 w 4687409"/>
              <a:gd name="connsiteY13" fmla="*/ 0 h 5078027"/>
              <a:gd name="connsiteX14" fmla="*/ 1429660 w 4687409"/>
              <a:gd name="connsiteY14" fmla="*/ 0 h 5078027"/>
              <a:gd name="connsiteX15" fmla="*/ 2015586 w 4687409"/>
              <a:gd name="connsiteY15" fmla="*/ 0 h 5078027"/>
              <a:gd name="connsiteX16" fmla="*/ 2601512 w 4687409"/>
              <a:gd name="connsiteY16" fmla="*/ 0 h 5078027"/>
              <a:gd name="connsiteX17" fmla="*/ 3081971 w 4687409"/>
              <a:gd name="connsiteY17" fmla="*/ 0 h 5078027"/>
              <a:gd name="connsiteX18" fmla="*/ 3632742 w 4687409"/>
              <a:gd name="connsiteY18" fmla="*/ 0 h 5078027"/>
              <a:gd name="connsiteX19" fmla="*/ 4394446 w 4687409"/>
              <a:gd name="connsiteY19" fmla="*/ 0 h 5078027"/>
              <a:gd name="connsiteX20" fmla="*/ 4687409 w 4687409"/>
              <a:gd name="connsiteY20" fmla="*/ 292963 h 5078027"/>
              <a:gd name="connsiteX21" fmla="*/ 4394446 w 4687409"/>
              <a:gd name="connsiteY21" fmla="*/ 585926 h 5078027"/>
              <a:gd name="connsiteX22" fmla="*/ 4101483 w 4687409"/>
              <a:gd name="connsiteY22" fmla="*/ 585926 h 5078027"/>
              <a:gd name="connsiteX23" fmla="*/ 4101483 w 4687409"/>
              <a:gd name="connsiteY23" fmla="*/ 1059829 h 5078027"/>
              <a:gd name="connsiteX24" fmla="*/ 4101483 w 4687409"/>
              <a:gd name="connsiteY24" fmla="*/ 1743688 h 5078027"/>
              <a:gd name="connsiteX25" fmla="*/ 4101483 w 4687409"/>
              <a:gd name="connsiteY25" fmla="*/ 2385557 h 5078027"/>
              <a:gd name="connsiteX26" fmla="*/ 4101483 w 4687409"/>
              <a:gd name="connsiteY26" fmla="*/ 2943442 h 5078027"/>
              <a:gd name="connsiteX27" fmla="*/ 4101483 w 4687409"/>
              <a:gd name="connsiteY27" fmla="*/ 3585310 h 5078027"/>
              <a:gd name="connsiteX28" fmla="*/ 4101483 w 4687409"/>
              <a:gd name="connsiteY28" fmla="*/ 4143196 h 5078027"/>
              <a:gd name="connsiteX29" fmla="*/ 4101483 w 4687409"/>
              <a:gd name="connsiteY29" fmla="*/ 4785064 h 5078027"/>
              <a:gd name="connsiteX30" fmla="*/ 3808520 w 4687409"/>
              <a:gd name="connsiteY30" fmla="*/ 5078027 h 5078027"/>
              <a:gd name="connsiteX31" fmla="*/ 3187438 w 4687409"/>
              <a:gd name="connsiteY31" fmla="*/ 5078027 h 5078027"/>
              <a:gd name="connsiteX32" fmla="*/ 2706979 w 4687409"/>
              <a:gd name="connsiteY32" fmla="*/ 5078027 h 5078027"/>
              <a:gd name="connsiteX33" fmla="*/ 2050742 w 4687409"/>
              <a:gd name="connsiteY33" fmla="*/ 5078027 h 5078027"/>
              <a:gd name="connsiteX34" fmla="*/ 1464815 w 4687409"/>
              <a:gd name="connsiteY34" fmla="*/ 5078027 h 5078027"/>
              <a:gd name="connsiteX35" fmla="*/ 878889 w 4687409"/>
              <a:gd name="connsiteY35" fmla="*/ 5078027 h 5078027"/>
              <a:gd name="connsiteX36" fmla="*/ 292963 w 4687409"/>
              <a:gd name="connsiteY36" fmla="*/ 5078027 h 5078027"/>
              <a:gd name="connsiteX37" fmla="*/ 1171852 w 4687409"/>
              <a:gd name="connsiteY37" fmla="*/ 292963 h 5078027"/>
              <a:gd name="connsiteX38" fmla="*/ 878889 w 4687409"/>
              <a:gd name="connsiteY38" fmla="*/ 585926 h 5078027"/>
              <a:gd name="connsiteX39" fmla="*/ 732407 w 4687409"/>
              <a:gd name="connsiteY39" fmla="*/ 439444 h 5078027"/>
              <a:gd name="connsiteX40" fmla="*/ 878889 w 4687409"/>
              <a:gd name="connsiteY40" fmla="*/ 292962 h 5078027"/>
              <a:gd name="connsiteX41" fmla="*/ 1171852 w 4687409"/>
              <a:gd name="connsiteY41" fmla="*/ 292963 h 5078027"/>
              <a:gd name="connsiteX0" fmla="*/ 1171852 w 4687409"/>
              <a:gd name="connsiteY0" fmla="*/ 292963 h 5078027"/>
              <a:gd name="connsiteX1" fmla="*/ 878889 w 4687409"/>
              <a:gd name="connsiteY1" fmla="*/ 585926 h 5078027"/>
              <a:gd name="connsiteX2" fmla="*/ 732407 w 4687409"/>
              <a:gd name="connsiteY2" fmla="*/ 439444 h 5078027"/>
              <a:gd name="connsiteX3" fmla="*/ 878889 w 4687409"/>
              <a:gd name="connsiteY3" fmla="*/ 292962 h 5078027"/>
              <a:gd name="connsiteX4" fmla="*/ 1171852 w 4687409"/>
              <a:gd name="connsiteY4" fmla="*/ 292963 h 5078027"/>
              <a:gd name="connsiteX5" fmla="*/ 585926 w 4687409"/>
              <a:gd name="connsiteY5" fmla="*/ 4785064 h 5078027"/>
              <a:gd name="connsiteX6" fmla="*/ 292963 w 4687409"/>
              <a:gd name="connsiteY6" fmla="*/ 5078027 h 5078027"/>
              <a:gd name="connsiteX7" fmla="*/ 0 w 4687409"/>
              <a:gd name="connsiteY7" fmla="*/ 4785064 h 5078027"/>
              <a:gd name="connsiteX8" fmla="*/ 292963 w 4687409"/>
              <a:gd name="connsiteY8" fmla="*/ 4492101 h 5078027"/>
              <a:gd name="connsiteX9" fmla="*/ 439445 w 4687409"/>
              <a:gd name="connsiteY9" fmla="*/ 4638583 h 5078027"/>
              <a:gd name="connsiteX10" fmla="*/ 292963 w 4687409"/>
              <a:gd name="connsiteY10" fmla="*/ 4785065 h 5078027"/>
              <a:gd name="connsiteX11" fmla="*/ 585926 w 4687409"/>
              <a:gd name="connsiteY11" fmla="*/ 4785064 h 5078027"/>
              <a:gd name="connsiteX0" fmla="*/ 585926 w 4687409"/>
              <a:gd name="connsiteY0" fmla="*/ 4492101 h 5078027"/>
              <a:gd name="connsiteX1" fmla="*/ 585926 w 4687409"/>
              <a:gd name="connsiteY1" fmla="*/ 3808241 h 5078027"/>
              <a:gd name="connsiteX2" fmla="*/ 585926 w 4687409"/>
              <a:gd name="connsiteY2" fmla="*/ 3334339 h 5078027"/>
              <a:gd name="connsiteX3" fmla="*/ 585926 w 4687409"/>
              <a:gd name="connsiteY3" fmla="*/ 2734462 h 5078027"/>
              <a:gd name="connsiteX4" fmla="*/ 585926 w 4687409"/>
              <a:gd name="connsiteY4" fmla="*/ 2050602 h 5078027"/>
              <a:gd name="connsiteX5" fmla="*/ 585926 w 4687409"/>
              <a:gd name="connsiteY5" fmla="*/ 1366743 h 5078027"/>
              <a:gd name="connsiteX6" fmla="*/ 585926 w 4687409"/>
              <a:gd name="connsiteY6" fmla="*/ 892840 h 5078027"/>
              <a:gd name="connsiteX7" fmla="*/ 585926 w 4687409"/>
              <a:gd name="connsiteY7" fmla="*/ 292963 h 5078027"/>
              <a:gd name="connsiteX8" fmla="*/ 878889 w 4687409"/>
              <a:gd name="connsiteY8" fmla="*/ 0 h 5078027"/>
              <a:gd name="connsiteX9" fmla="*/ 1394504 w 4687409"/>
              <a:gd name="connsiteY9" fmla="*/ 0 h 5078027"/>
              <a:gd name="connsiteX10" fmla="*/ 2050741 w 4687409"/>
              <a:gd name="connsiteY10" fmla="*/ 0 h 5078027"/>
              <a:gd name="connsiteX11" fmla="*/ 2566356 w 4687409"/>
              <a:gd name="connsiteY11" fmla="*/ 0 h 5078027"/>
              <a:gd name="connsiteX12" fmla="*/ 3117127 w 4687409"/>
              <a:gd name="connsiteY12" fmla="*/ 0 h 5078027"/>
              <a:gd name="connsiteX13" fmla="*/ 3667898 w 4687409"/>
              <a:gd name="connsiteY13" fmla="*/ 0 h 5078027"/>
              <a:gd name="connsiteX14" fmla="*/ 4394446 w 4687409"/>
              <a:gd name="connsiteY14" fmla="*/ 0 h 5078027"/>
              <a:gd name="connsiteX15" fmla="*/ 4687409 w 4687409"/>
              <a:gd name="connsiteY15" fmla="*/ 292963 h 5078027"/>
              <a:gd name="connsiteX16" fmla="*/ 4394446 w 4687409"/>
              <a:gd name="connsiteY16" fmla="*/ 585926 h 5078027"/>
              <a:gd name="connsiteX17" fmla="*/ 4101483 w 4687409"/>
              <a:gd name="connsiteY17" fmla="*/ 585926 h 5078027"/>
              <a:gd name="connsiteX18" fmla="*/ 4101483 w 4687409"/>
              <a:gd name="connsiteY18" fmla="*/ 1101820 h 5078027"/>
              <a:gd name="connsiteX19" fmla="*/ 4101483 w 4687409"/>
              <a:gd name="connsiteY19" fmla="*/ 1743688 h 5078027"/>
              <a:gd name="connsiteX20" fmla="*/ 4101483 w 4687409"/>
              <a:gd name="connsiteY20" fmla="*/ 2343565 h 5078027"/>
              <a:gd name="connsiteX21" fmla="*/ 4101483 w 4687409"/>
              <a:gd name="connsiteY21" fmla="*/ 2901451 h 5078027"/>
              <a:gd name="connsiteX22" fmla="*/ 4101483 w 4687409"/>
              <a:gd name="connsiteY22" fmla="*/ 3543319 h 5078027"/>
              <a:gd name="connsiteX23" fmla="*/ 4101483 w 4687409"/>
              <a:gd name="connsiteY23" fmla="*/ 4143196 h 5078027"/>
              <a:gd name="connsiteX24" fmla="*/ 4101483 w 4687409"/>
              <a:gd name="connsiteY24" fmla="*/ 4785064 h 5078027"/>
              <a:gd name="connsiteX25" fmla="*/ 3808520 w 4687409"/>
              <a:gd name="connsiteY25" fmla="*/ 5078027 h 5078027"/>
              <a:gd name="connsiteX26" fmla="*/ 3152283 w 4687409"/>
              <a:gd name="connsiteY26" fmla="*/ 5078027 h 5078027"/>
              <a:gd name="connsiteX27" fmla="*/ 2601512 w 4687409"/>
              <a:gd name="connsiteY27" fmla="*/ 5078027 h 5078027"/>
              <a:gd name="connsiteX28" fmla="*/ 2050742 w 4687409"/>
              <a:gd name="connsiteY28" fmla="*/ 5078027 h 5078027"/>
              <a:gd name="connsiteX29" fmla="*/ 1464815 w 4687409"/>
              <a:gd name="connsiteY29" fmla="*/ 5078027 h 5078027"/>
              <a:gd name="connsiteX30" fmla="*/ 878889 w 4687409"/>
              <a:gd name="connsiteY30" fmla="*/ 5078027 h 5078027"/>
              <a:gd name="connsiteX31" fmla="*/ 292963 w 4687409"/>
              <a:gd name="connsiteY31" fmla="*/ 5078027 h 5078027"/>
              <a:gd name="connsiteX32" fmla="*/ 0 w 4687409"/>
              <a:gd name="connsiteY32" fmla="*/ 4785064 h 5078027"/>
              <a:gd name="connsiteX33" fmla="*/ 292963 w 4687409"/>
              <a:gd name="connsiteY33" fmla="*/ 4492101 h 5078027"/>
              <a:gd name="connsiteX34" fmla="*/ 585926 w 4687409"/>
              <a:gd name="connsiteY34" fmla="*/ 4492101 h 5078027"/>
              <a:gd name="connsiteX35" fmla="*/ 878889 w 4687409"/>
              <a:gd name="connsiteY35" fmla="*/ 0 h 5078027"/>
              <a:gd name="connsiteX36" fmla="*/ 1171852 w 4687409"/>
              <a:gd name="connsiteY36" fmla="*/ 292963 h 5078027"/>
              <a:gd name="connsiteX37" fmla="*/ 878889 w 4687409"/>
              <a:gd name="connsiteY37" fmla="*/ 585926 h 5078027"/>
              <a:gd name="connsiteX38" fmla="*/ 732407 w 4687409"/>
              <a:gd name="connsiteY38" fmla="*/ 439444 h 5078027"/>
              <a:gd name="connsiteX39" fmla="*/ 878889 w 4687409"/>
              <a:gd name="connsiteY39" fmla="*/ 292962 h 5078027"/>
              <a:gd name="connsiteX40" fmla="*/ 1171852 w 4687409"/>
              <a:gd name="connsiteY40" fmla="*/ 292963 h 5078027"/>
              <a:gd name="connsiteX41" fmla="*/ 4101483 w 4687409"/>
              <a:gd name="connsiteY41" fmla="*/ 585926 h 5078027"/>
              <a:gd name="connsiteX42" fmla="*/ 3564384 w 4687409"/>
              <a:gd name="connsiteY42" fmla="*/ 585926 h 5078027"/>
              <a:gd name="connsiteX43" fmla="*/ 2962833 w 4687409"/>
              <a:gd name="connsiteY43" fmla="*/ 585926 h 5078027"/>
              <a:gd name="connsiteX44" fmla="*/ 2425734 w 4687409"/>
              <a:gd name="connsiteY44" fmla="*/ 585926 h 5078027"/>
              <a:gd name="connsiteX45" fmla="*/ 1920861 w 4687409"/>
              <a:gd name="connsiteY45" fmla="*/ 585926 h 5078027"/>
              <a:gd name="connsiteX46" fmla="*/ 1415988 w 4687409"/>
              <a:gd name="connsiteY46" fmla="*/ 585926 h 5078027"/>
              <a:gd name="connsiteX47" fmla="*/ 878889 w 4687409"/>
              <a:gd name="connsiteY47" fmla="*/ 585926 h 5078027"/>
              <a:gd name="connsiteX48" fmla="*/ 292963 w 4687409"/>
              <a:gd name="connsiteY48" fmla="*/ 4492101 h 5078027"/>
              <a:gd name="connsiteX49" fmla="*/ 439445 w 4687409"/>
              <a:gd name="connsiteY49" fmla="*/ 4638583 h 5078027"/>
              <a:gd name="connsiteX50" fmla="*/ 292963 w 4687409"/>
              <a:gd name="connsiteY50" fmla="*/ 4785065 h 5078027"/>
              <a:gd name="connsiteX51" fmla="*/ 585926 w 4687409"/>
              <a:gd name="connsiteY51" fmla="*/ 4785064 h 5078027"/>
              <a:gd name="connsiteX52" fmla="*/ 292963 w 4687409"/>
              <a:gd name="connsiteY52" fmla="*/ 5078027 h 5078027"/>
              <a:gd name="connsiteX53" fmla="*/ 585926 w 4687409"/>
              <a:gd name="connsiteY53" fmla="*/ 4785064 h 5078027"/>
              <a:gd name="connsiteX54" fmla="*/ 585926 w 4687409"/>
              <a:gd name="connsiteY54" fmla="*/ 4492101 h 507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687409" h="5078027" stroke="0" extrusionOk="0">
                <a:moveTo>
                  <a:pt x="292963" y="5078027"/>
                </a:moveTo>
                <a:cubicBezTo>
                  <a:pt x="420016" y="5087820"/>
                  <a:pt x="598355" y="4956897"/>
                  <a:pt x="585926" y="4785064"/>
                </a:cubicBezTo>
                <a:cubicBezTo>
                  <a:pt x="515594" y="4798718"/>
                  <a:pt x="397602" y="4753510"/>
                  <a:pt x="292963" y="4785064"/>
                </a:cubicBezTo>
                <a:cubicBezTo>
                  <a:pt x="365689" y="4775678"/>
                  <a:pt x="439340" y="4716478"/>
                  <a:pt x="439445" y="4638582"/>
                </a:cubicBezTo>
                <a:cubicBezTo>
                  <a:pt x="445371" y="4548539"/>
                  <a:pt x="367360" y="4479080"/>
                  <a:pt x="292963" y="4492100"/>
                </a:cubicBezTo>
                <a:cubicBezTo>
                  <a:pt x="400418" y="4465345"/>
                  <a:pt x="516642" y="4515028"/>
                  <a:pt x="585926" y="4492101"/>
                </a:cubicBezTo>
                <a:cubicBezTo>
                  <a:pt x="570414" y="4286742"/>
                  <a:pt x="636655" y="4177993"/>
                  <a:pt x="585926" y="3892224"/>
                </a:cubicBezTo>
                <a:cubicBezTo>
                  <a:pt x="535197" y="3606455"/>
                  <a:pt x="621593" y="3646235"/>
                  <a:pt x="585926" y="3418321"/>
                </a:cubicBezTo>
                <a:cubicBezTo>
                  <a:pt x="550259" y="3190407"/>
                  <a:pt x="585960" y="3016134"/>
                  <a:pt x="585926" y="2902427"/>
                </a:cubicBezTo>
                <a:cubicBezTo>
                  <a:pt x="585892" y="2788720"/>
                  <a:pt x="589649" y="2626589"/>
                  <a:pt x="585926" y="2386533"/>
                </a:cubicBezTo>
                <a:cubicBezTo>
                  <a:pt x="582203" y="2146477"/>
                  <a:pt x="610621" y="2060771"/>
                  <a:pt x="585926" y="1744665"/>
                </a:cubicBezTo>
                <a:cubicBezTo>
                  <a:pt x="561231" y="1428559"/>
                  <a:pt x="594556" y="1375182"/>
                  <a:pt x="585926" y="1228771"/>
                </a:cubicBezTo>
                <a:cubicBezTo>
                  <a:pt x="577296" y="1082360"/>
                  <a:pt x="606619" y="529451"/>
                  <a:pt x="585926" y="292963"/>
                </a:cubicBezTo>
                <a:cubicBezTo>
                  <a:pt x="576379" y="121136"/>
                  <a:pt x="713406" y="45545"/>
                  <a:pt x="878889" y="0"/>
                </a:cubicBezTo>
                <a:cubicBezTo>
                  <a:pt x="1120530" y="-24097"/>
                  <a:pt x="1208731" y="13976"/>
                  <a:pt x="1429660" y="0"/>
                </a:cubicBezTo>
                <a:cubicBezTo>
                  <a:pt x="1650589" y="-13976"/>
                  <a:pt x="1790045" y="19504"/>
                  <a:pt x="2015586" y="0"/>
                </a:cubicBezTo>
                <a:cubicBezTo>
                  <a:pt x="2241127" y="-19504"/>
                  <a:pt x="2334097" y="56018"/>
                  <a:pt x="2601512" y="0"/>
                </a:cubicBezTo>
                <a:cubicBezTo>
                  <a:pt x="2868927" y="-56018"/>
                  <a:pt x="2893632" y="37866"/>
                  <a:pt x="3081971" y="0"/>
                </a:cubicBezTo>
                <a:cubicBezTo>
                  <a:pt x="3270310" y="-37866"/>
                  <a:pt x="3444452" y="4900"/>
                  <a:pt x="3632742" y="0"/>
                </a:cubicBezTo>
                <a:cubicBezTo>
                  <a:pt x="3821032" y="-4900"/>
                  <a:pt x="4157916" y="318"/>
                  <a:pt x="4394446" y="0"/>
                </a:cubicBezTo>
                <a:cubicBezTo>
                  <a:pt x="4516624" y="1418"/>
                  <a:pt x="4647412" y="107749"/>
                  <a:pt x="4687409" y="292963"/>
                </a:cubicBezTo>
                <a:cubicBezTo>
                  <a:pt x="4718414" y="474200"/>
                  <a:pt x="4566623" y="562409"/>
                  <a:pt x="4394446" y="585926"/>
                </a:cubicBezTo>
                <a:cubicBezTo>
                  <a:pt x="4291762" y="598952"/>
                  <a:pt x="4186915" y="569284"/>
                  <a:pt x="4101483" y="585926"/>
                </a:cubicBezTo>
                <a:cubicBezTo>
                  <a:pt x="4141150" y="801170"/>
                  <a:pt x="4078622" y="876162"/>
                  <a:pt x="4101483" y="1059829"/>
                </a:cubicBezTo>
                <a:cubicBezTo>
                  <a:pt x="4124344" y="1243496"/>
                  <a:pt x="4052145" y="1540140"/>
                  <a:pt x="4101483" y="1743688"/>
                </a:cubicBezTo>
                <a:cubicBezTo>
                  <a:pt x="4150821" y="1947236"/>
                  <a:pt x="4027462" y="2118431"/>
                  <a:pt x="4101483" y="2385557"/>
                </a:cubicBezTo>
                <a:cubicBezTo>
                  <a:pt x="4175504" y="2652683"/>
                  <a:pt x="4062752" y="2804421"/>
                  <a:pt x="4101483" y="2943442"/>
                </a:cubicBezTo>
                <a:cubicBezTo>
                  <a:pt x="4140214" y="3082464"/>
                  <a:pt x="4075455" y="3426309"/>
                  <a:pt x="4101483" y="3585310"/>
                </a:cubicBezTo>
                <a:cubicBezTo>
                  <a:pt x="4127511" y="3744311"/>
                  <a:pt x="4089924" y="3872468"/>
                  <a:pt x="4101483" y="4143196"/>
                </a:cubicBezTo>
                <a:cubicBezTo>
                  <a:pt x="4113042" y="4413924"/>
                  <a:pt x="4059623" y="4547608"/>
                  <a:pt x="4101483" y="4785064"/>
                </a:cubicBezTo>
                <a:cubicBezTo>
                  <a:pt x="4056395" y="4955143"/>
                  <a:pt x="3993301" y="5119101"/>
                  <a:pt x="3808520" y="5078027"/>
                </a:cubicBezTo>
                <a:cubicBezTo>
                  <a:pt x="3537961" y="5110246"/>
                  <a:pt x="3327542" y="5025136"/>
                  <a:pt x="3187438" y="5078027"/>
                </a:cubicBezTo>
                <a:cubicBezTo>
                  <a:pt x="3047334" y="5130918"/>
                  <a:pt x="2899621" y="5059085"/>
                  <a:pt x="2706979" y="5078027"/>
                </a:cubicBezTo>
                <a:cubicBezTo>
                  <a:pt x="2514337" y="5096969"/>
                  <a:pt x="2226034" y="5046271"/>
                  <a:pt x="2050742" y="5078027"/>
                </a:cubicBezTo>
                <a:cubicBezTo>
                  <a:pt x="1875450" y="5109783"/>
                  <a:pt x="1698017" y="5064686"/>
                  <a:pt x="1464815" y="5078027"/>
                </a:cubicBezTo>
                <a:cubicBezTo>
                  <a:pt x="1231613" y="5091368"/>
                  <a:pt x="999903" y="5051748"/>
                  <a:pt x="878889" y="5078027"/>
                </a:cubicBezTo>
                <a:cubicBezTo>
                  <a:pt x="757875" y="5104306"/>
                  <a:pt x="537201" y="5051685"/>
                  <a:pt x="292963" y="5078027"/>
                </a:cubicBezTo>
                <a:close/>
                <a:moveTo>
                  <a:pt x="1171852" y="292963"/>
                </a:moveTo>
                <a:cubicBezTo>
                  <a:pt x="1132400" y="455435"/>
                  <a:pt x="1005029" y="601756"/>
                  <a:pt x="878889" y="585926"/>
                </a:cubicBezTo>
                <a:cubicBezTo>
                  <a:pt x="790575" y="603881"/>
                  <a:pt x="750086" y="531094"/>
                  <a:pt x="732407" y="439444"/>
                </a:cubicBezTo>
                <a:cubicBezTo>
                  <a:pt x="730041" y="335843"/>
                  <a:pt x="785631" y="298689"/>
                  <a:pt x="878889" y="292962"/>
                </a:cubicBezTo>
                <a:cubicBezTo>
                  <a:pt x="955686" y="281923"/>
                  <a:pt x="1103055" y="301075"/>
                  <a:pt x="1171852" y="292963"/>
                </a:cubicBezTo>
                <a:close/>
              </a:path>
              <a:path w="4687409" h="5078027" fill="darkenLess" stroke="0" extrusionOk="0">
                <a:moveTo>
                  <a:pt x="1171852" y="292963"/>
                </a:moveTo>
                <a:cubicBezTo>
                  <a:pt x="1167940" y="459285"/>
                  <a:pt x="1059931" y="623053"/>
                  <a:pt x="878889" y="585926"/>
                </a:cubicBezTo>
                <a:cubicBezTo>
                  <a:pt x="811965" y="566330"/>
                  <a:pt x="740390" y="512458"/>
                  <a:pt x="732407" y="439444"/>
                </a:cubicBezTo>
                <a:cubicBezTo>
                  <a:pt x="726528" y="360498"/>
                  <a:pt x="805019" y="274414"/>
                  <a:pt x="878889" y="292962"/>
                </a:cubicBezTo>
                <a:cubicBezTo>
                  <a:pt x="949130" y="267929"/>
                  <a:pt x="1063742" y="300423"/>
                  <a:pt x="1171852" y="292963"/>
                </a:cubicBezTo>
                <a:close/>
                <a:moveTo>
                  <a:pt x="585926" y="4785064"/>
                </a:moveTo>
                <a:cubicBezTo>
                  <a:pt x="610893" y="4916753"/>
                  <a:pt x="422209" y="5063173"/>
                  <a:pt x="292963" y="5078027"/>
                </a:cubicBezTo>
                <a:cubicBezTo>
                  <a:pt x="129430" y="5086980"/>
                  <a:pt x="11112" y="4936504"/>
                  <a:pt x="0" y="4785064"/>
                </a:cubicBezTo>
                <a:cubicBezTo>
                  <a:pt x="2206" y="4643661"/>
                  <a:pt x="161908" y="4465027"/>
                  <a:pt x="292963" y="4492101"/>
                </a:cubicBezTo>
                <a:cubicBezTo>
                  <a:pt x="363490" y="4507612"/>
                  <a:pt x="440867" y="4564327"/>
                  <a:pt x="439445" y="4638583"/>
                </a:cubicBezTo>
                <a:cubicBezTo>
                  <a:pt x="443837" y="4714901"/>
                  <a:pt x="371596" y="4777679"/>
                  <a:pt x="292963" y="4785065"/>
                </a:cubicBezTo>
                <a:cubicBezTo>
                  <a:pt x="411609" y="4769249"/>
                  <a:pt x="491024" y="4806156"/>
                  <a:pt x="585926" y="4785064"/>
                </a:cubicBezTo>
                <a:close/>
              </a:path>
              <a:path w="4687409" h="5078027" fill="none" extrusionOk="0">
                <a:moveTo>
                  <a:pt x="585926" y="4492101"/>
                </a:moveTo>
                <a:cubicBezTo>
                  <a:pt x="528554" y="4322365"/>
                  <a:pt x="643042" y="4074628"/>
                  <a:pt x="585926" y="3808241"/>
                </a:cubicBezTo>
                <a:cubicBezTo>
                  <a:pt x="528810" y="3541854"/>
                  <a:pt x="634996" y="3527422"/>
                  <a:pt x="585926" y="3334339"/>
                </a:cubicBezTo>
                <a:cubicBezTo>
                  <a:pt x="536856" y="3141256"/>
                  <a:pt x="611855" y="2856070"/>
                  <a:pt x="585926" y="2734462"/>
                </a:cubicBezTo>
                <a:cubicBezTo>
                  <a:pt x="559997" y="2612854"/>
                  <a:pt x="650759" y="2261439"/>
                  <a:pt x="585926" y="2050602"/>
                </a:cubicBezTo>
                <a:cubicBezTo>
                  <a:pt x="521093" y="1839765"/>
                  <a:pt x="595714" y="1595810"/>
                  <a:pt x="585926" y="1366743"/>
                </a:cubicBezTo>
                <a:cubicBezTo>
                  <a:pt x="576138" y="1137676"/>
                  <a:pt x="625714" y="1122029"/>
                  <a:pt x="585926" y="892840"/>
                </a:cubicBezTo>
                <a:cubicBezTo>
                  <a:pt x="546138" y="663651"/>
                  <a:pt x="613968" y="532110"/>
                  <a:pt x="585926" y="292963"/>
                </a:cubicBezTo>
                <a:cubicBezTo>
                  <a:pt x="585184" y="134835"/>
                  <a:pt x="686860" y="7689"/>
                  <a:pt x="878889" y="0"/>
                </a:cubicBezTo>
                <a:cubicBezTo>
                  <a:pt x="1119362" y="-8070"/>
                  <a:pt x="1279694" y="3984"/>
                  <a:pt x="1394504" y="0"/>
                </a:cubicBezTo>
                <a:cubicBezTo>
                  <a:pt x="1509315" y="-3984"/>
                  <a:pt x="1901736" y="33903"/>
                  <a:pt x="2050741" y="0"/>
                </a:cubicBezTo>
                <a:cubicBezTo>
                  <a:pt x="2199746" y="-33903"/>
                  <a:pt x="2345457" y="12374"/>
                  <a:pt x="2566356" y="0"/>
                </a:cubicBezTo>
                <a:cubicBezTo>
                  <a:pt x="2787255" y="-12374"/>
                  <a:pt x="2965436" y="13187"/>
                  <a:pt x="3117127" y="0"/>
                </a:cubicBezTo>
                <a:cubicBezTo>
                  <a:pt x="3268818" y="-13187"/>
                  <a:pt x="3522319" y="14347"/>
                  <a:pt x="3667898" y="0"/>
                </a:cubicBezTo>
                <a:cubicBezTo>
                  <a:pt x="3813477" y="-14347"/>
                  <a:pt x="4087406" y="53841"/>
                  <a:pt x="4394446" y="0"/>
                </a:cubicBezTo>
                <a:cubicBezTo>
                  <a:pt x="4520569" y="23337"/>
                  <a:pt x="4691987" y="142642"/>
                  <a:pt x="4687409" y="292963"/>
                </a:cubicBezTo>
                <a:cubicBezTo>
                  <a:pt x="4675430" y="479062"/>
                  <a:pt x="4561048" y="562298"/>
                  <a:pt x="4394446" y="585926"/>
                </a:cubicBezTo>
                <a:cubicBezTo>
                  <a:pt x="4292569" y="593234"/>
                  <a:pt x="4241446" y="578142"/>
                  <a:pt x="4101483" y="585926"/>
                </a:cubicBezTo>
                <a:cubicBezTo>
                  <a:pt x="4111943" y="712280"/>
                  <a:pt x="4089524" y="954527"/>
                  <a:pt x="4101483" y="1101820"/>
                </a:cubicBezTo>
                <a:cubicBezTo>
                  <a:pt x="4113442" y="1249113"/>
                  <a:pt x="4048277" y="1480923"/>
                  <a:pt x="4101483" y="1743688"/>
                </a:cubicBezTo>
                <a:cubicBezTo>
                  <a:pt x="4154689" y="2006453"/>
                  <a:pt x="4052604" y="2143395"/>
                  <a:pt x="4101483" y="2343565"/>
                </a:cubicBezTo>
                <a:cubicBezTo>
                  <a:pt x="4150362" y="2543735"/>
                  <a:pt x="4081889" y="2787261"/>
                  <a:pt x="4101483" y="2901451"/>
                </a:cubicBezTo>
                <a:cubicBezTo>
                  <a:pt x="4121077" y="3015641"/>
                  <a:pt x="4029524" y="3275966"/>
                  <a:pt x="4101483" y="3543319"/>
                </a:cubicBezTo>
                <a:cubicBezTo>
                  <a:pt x="4173442" y="3810672"/>
                  <a:pt x="4077321" y="4021477"/>
                  <a:pt x="4101483" y="4143196"/>
                </a:cubicBezTo>
                <a:cubicBezTo>
                  <a:pt x="4125645" y="4264915"/>
                  <a:pt x="4048467" y="4624956"/>
                  <a:pt x="4101483" y="4785064"/>
                </a:cubicBezTo>
                <a:cubicBezTo>
                  <a:pt x="4104366" y="4939314"/>
                  <a:pt x="3964313" y="5071747"/>
                  <a:pt x="3808520" y="5078027"/>
                </a:cubicBezTo>
                <a:cubicBezTo>
                  <a:pt x="3584649" y="5126003"/>
                  <a:pt x="3421664" y="5047535"/>
                  <a:pt x="3152283" y="5078027"/>
                </a:cubicBezTo>
                <a:cubicBezTo>
                  <a:pt x="2882902" y="5108519"/>
                  <a:pt x="2843832" y="5050283"/>
                  <a:pt x="2601512" y="5078027"/>
                </a:cubicBezTo>
                <a:cubicBezTo>
                  <a:pt x="2359192" y="5105771"/>
                  <a:pt x="2163649" y="5033217"/>
                  <a:pt x="2050742" y="5078027"/>
                </a:cubicBezTo>
                <a:cubicBezTo>
                  <a:pt x="1937835" y="5122837"/>
                  <a:pt x="1598513" y="5019944"/>
                  <a:pt x="1464815" y="5078027"/>
                </a:cubicBezTo>
                <a:cubicBezTo>
                  <a:pt x="1331117" y="5136110"/>
                  <a:pt x="1128976" y="5018407"/>
                  <a:pt x="878889" y="5078027"/>
                </a:cubicBezTo>
                <a:cubicBezTo>
                  <a:pt x="628802" y="5137647"/>
                  <a:pt x="410362" y="5051986"/>
                  <a:pt x="292963" y="5078027"/>
                </a:cubicBezTo>
                <a:cubicBezTo>
                  <a:pt x="135798" y="5071236"/>
                  <a:pt x="24586" y="4949978"/>
                  <a:pt x="0" y="4785064"/>
                </a:cubicBezTo>
                <a:cubicBezTo>
                  <a:pt x="-10617" y="4631260"/>
                  <a:pt x="172556" y="4471508"/>
                  <a:pt x="292963" y="4492101"/>
                </a:cubicBezTo>
                <a:cubicBezTo>
                  <a:pt x="368563" y="4457804"/>
                  <a:pt x="524983" y="4502933"/>
                  <a:pt x="585926" y="4492101"/>
                </a:cubicBezTo>
                <a:close/>
                <a:moveTo>
                  <a:pt x="878889" y="0"/>
                </a:moveTo>
                <a:cubicBezTo>
                  <a:pt x="1022933" y="-2314"/>
                  <a:pt x="1167692" y="133058"/>
                  <a:pt x="1171852" y="292963"/>
                </a:cubicBezTo>
                <a:cubicBezTo>
                  <a:pt x="1144176" y="492422"/>
                  <a:pt x="1005657" y="566657"/>
                  <a:pt x="878889" y="585926"/>
                </a:cubicBezTo>
                <a:cubicBezTo>
                  <a:pt x="782373" y="591642"/>
                  <a:pt x="736754" y="510866"/>
                  <a:pt x="732407" y="439444"/>
                </a:cubicBezTo>
                <a:cubicBezTo>
                  <a:pt x="735036" y="357987"/>
                  <a:pt x="788846" y="293222"/>
                  <a:pt x="878889" y="292962"/>
                </a:cubicBezTo>
                <a:cubicBezTo>
                  <a:pt x="985548" y="292429"/>
                  <a:pt x="1049015" y="326736"/>
                  <a:pt x="1171852" y="292963"/>
                </a:cubicBezTo>
                <a:moveTo>
                  <a:pt x="4101483" y="585926"/>
                </a:moveTo>
                <a:cubicBezTo>
                  <a:pt x="3868558" y="641972"/>
                  <a:pt x="3721825" y="564356"/>
                  <a:pt x="3564384" y="585926"/>
                </a:cubicBezTo>
                <a:cubicBezTo>
                  <a:pt x="3406943" y="607496"/>
                  <a:pt x="3242549" y="557757"/>
                  <a:pt x="2962833" y="585926"/>
                </a:cubicBezTo>
                <a:cubicBezTo>
                  <a:pt x="2683117" y="614095"/>
                  <a:pt x="2563005" y="560442"/>
                  <a:pt x="2425734" y="585926"/>
                </a:cubicBezTo>
                <a:cubicBezTo>
                  <a:pt x="2288463" y="611410"/>
                  <a:pt x="2135856" y="538695"/>
                  <a:pt x="1920861" y="585926"/>
                </a:cubicBezTo>
                <a:cubicBezTo>
                  <a:pt x="1705866" y="633157"/>
                  <a:pt x="1524092" y="527836"/>
                  <a:pt x="1415988" y="585926"/>
                </a:cubicBezTo>
                <a:cubicBezTo>
                  <a:pt x="1307884" y="644016"/>
                  <a:pt x="1096396" y="543606"/>
                  <a:pt x="878889" y="585926"/>
                </a:cubicBezTo>
                <a:moveTo>
                  <a:pt x="292963" y="4492101"/>
                </a:moveTo>
                <a:cubicBezTo>
                  <a:pt x="376969" y="4492159"/>
                  <a:pt x="449349" y="4542129"/>
                  <a:pt x="439445" y="4638583"/>
                </a:cubicBezTo>
                <a:cubicBezTo>
                  <a:pt x="452037" y="4714592"/>
                  <a:pt x="372661" y="4802970"/>
                  <a:pt x="292963" y="4785065"/>
                </a:cubicBezTo>
                <a:cubicBezTo>
                  <a:pt x="373304" y="4750579"/>
                  <a:pt x="460680" y="4787211"/>
                  <a:pt x="585926" y="4785064"/>
                </a:cubicBezTo>
                <a:moveTo>
                  <a:pt x="292963" y="5078027"/>
                </a:moveTo>
                <a:cubicBezTo>
                  <a:pt x="487946" y="5086853"/>
                  <a:pt x="573867" y="4992361"/>
                  <a:pt x="585926" y="4785064"/>
                </a:cubicBezTo>
                <a:cubicBezTo>
                  <a:pt x="552372" y="4702304"/>
                  <a:pt x="610865" y="4625230"/>
                  <a:pt x="585926" y="4492101"/>
                </a:cubicBezTo>
              </a:path>
            </a:pathLst>
          </a:custGeom>
          <a:noFill/>
          <a:ln w="76200">
            <a:extLst>
              <a:ext uri="{C807C97D-BFC1-408E-A445-0C87EB9F89A2}">
                <ask:lineSketchStyleProps xmlns:ask="http://schemas.microsoft.com/office/drawing/2018/sketchyshapes" sd="736133572">
                  <a:prstGeom prst="verticalScroll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1BC5E1E-EAB9-4781-9771-902DE517C384}"/>
              </a:ext>
            </a:extLst>
          </p:cNvPr>
          <p:cNvSpPr/>
          <p:nvPr/>
        </p:nvSpPr>
        <p:spPr>
          <a:xfrm>
            <a:off x="7612340" y="2432416"/>
            <a:ext cx="357822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Ελάτε </a:t>
            </a:r>
          </a:p>
          <a:p>
            <a:pPr algn="ctr"/>
            <a:r>
              <a:rPr lang="el-G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να παίξουμε</a:t>
            </a:r>
          </a:p>
          <a:p>
            <a:pPr algn="ctr"/>
            <a:r>
              <a:rPr lang="el-G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μαζί</a:t>
            </a:r>
          </a:p>
        </p:txBody>
      </p:sp>
    </p:spTree>
    <p:extLst>
      <p:ext uri="{BB962C8B-B14F-4D97-AF65-F5344CB8AC3E}">
        <p14:creationId xmlns:p14="http://schemas.microsoft.com/office/powerpoint/2010/main" val="20906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D561532C-5612-4924-ADF0-19539BE46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56" y="262618"/>
            <a:ext cx="1059272" cy="1204064"/>
          </a:xfrm>
          <a:prstGeom prst="rect">
            <a:avLst/>
          </a:prstGeom>
        </p:spPr>
      </p:pic>
      <p:pic>
        <p:nvPicPr>
          <p:cNvPr id="5" name="Εικόνα 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726FE1D1-18B7-4B52-B570-2221398E3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62" y="2754573"/>
            <a:ext cx="823031" cy="1165961"/>
          </a:xfrm>
          <a:prstGeom prst="rect">
            <a:avLst/>
          </a:prstGeom>
        </p:spPr>
      </p:pic>
      <p:pic>
        <p:nvPicPr>
          <p:cNvPr id="7" name="Εικόνα 6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C6B486D-7B93-411D-948D-FA8793C33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51" y="5387094"/>
            <a:ext cx="807790" cy="1112616"/>
          </a:xfrm>
          <a:prstGeom prst="rect">
            <a:avLst/>
          </a:prstGeom>
        </p:spPr>
      </p:pic>
      <p:pic>
        <p:nvPicPr>
          <p:cNvPr id="9" name="Εικόνα 8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BF6CA67-55C4-4261-AF58-B22E0F909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54" y="1475906"/>
            <a:ext cx="838273" cy="1196444"/>
          </a:xfrm>
          <a:prstGeom prst="rect">
            <a:avLst/>
          </a:prstGeom>
        </p:spPr>
      </p:pic>
      <p:pic>
        <p:nvPicPr>
          <p:cNvPr id="11" name="Εικόνα 10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9AC3D0B-2994-4E05-A28A-D477A77F2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27" y="3920534"/>
            <a:ext cx="853514" cy="1234547"/>
          </a:xfrm>
          <a:prstGeom prst="rect">
            <a:avLst/>
          </a:prstGeom>
        </p:spPr>
      </p:pic>
      <p:pic>
        <p:nvPicPr>
          <p:cNvPr id="13" name="Εικόνα 12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D6A2447-F1FA-4156-95DE-409DA624F5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13" y="3958637"/>
            <a:ext cx="784928" cy="1249788"/>
          </a:xfrm>
          <a:prstGeom prst="rect">
            <a:avLst/>
          </a:prstGeom>
        </p:spPr>
      </p:pic>
      <p:pic>
        <p:nvPicPr>
          <p:cNvPr id="15" name="Εικόνα 1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A06CFB7-928D-4A3C-A5BE-CBE90EA6D9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24" y="5208425"/>
            <a:ext cx="609653" cy="1295512"/>
          </a:xfrm>
          <a:prstGeom prst="rect">
            <a:avLst/>
          </a:prstGeom>
        </p:spPr>
      </p:pic>
      <p:pic>
        <p:nvPicPr>
          <p:cNvPr id="17" name="Εικόνα 16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372C51D3-C513-468F-868B-28B80BB8B7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44" y="450541"/>
            <a:ext cx="868755" cy="868755"/>
          </a:xfrm>
          <a:prstGeom prst="rect">
            <a:avLst/>
          </a:prstGeom>
        </p:spPr>
      </p:pic>
      <p:pic>
        <p:nvPicPr>
          <p:cNvPr id="19" name="Εικόνα 18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D6940B31-0399-4166-A44D-11F31F1083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93" y="1466682"/>
            <a:ext cx="662997" cy="1249788"/>
          </a:xfrm>
          <a:prstGeom prst="rect">
            <a:avLst/>
          </a:prstGeom>
        </p:spPr>
      </p:pic>
      <p:pic>
        <p:nvPicPr>
          <p:cNvPr id="21" name="Εικόνα 20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FEB00BF4-0AC7-49A2-9BF5-31ABC3A3B4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50" y="2754573"/>
            <a:ext cx="746825" cy="1143099"/>
          </a:xfrm>
          <a:prstGeom prst="rect">
            <a:avLst/>
          </a:prstGeom>
        </p:spPr>
      </p:pic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3DE3A992-9B47-47C1-B244-80F327BB81C5}"/>
              </a:ext>
            </a:extLst>
          </p:cNvPr>
          <p:cNvSpPr/>
          <p:nvPr/>
        </p:nvSpPr>
        <p:spPr>
          <a:xfrm>
            <a:off x="5159721" y="610733"/>
            <a:ext cx="1754006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Ψ</a:t>
            </a:r>
            <a:r>
              <a:rPr lang="el-G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el-G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Ξ</a:t>
            </a:r>
            <a:r>
              <a:rPr lang="el-G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Ε</a:t>
            </a:r>
          </a:p>
          <a:p>
            <a:pPr algn="ctr"/>
            <a:endParaRPr lang="el-GR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l-G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ΨΑΞΕ</a:t>
            </a:r>
          </a:p>
          <a:p>
            <a:pPr algn="ctr"/>
            <a:endParaRPr lang="el-GR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l-G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ΓΙΑ</a:t>
            </a:r>
          </a:p>
          <a:p>
            <a:pPr algn="ctr"/>
            <a:r>
              <a:rPr lang="el-G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ΝΑ</a:t>
            </a:r>
          </a:p>
          <a:p>
            <a:pPr algn="ctr"/>
            <a:r>
              <a:rPr lang="el-G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ΜΕ</a:t>
            </a:r>
          </a:p>
          <a:p>
            <a:pPr algn="ctr"/>
            <a:endParaRPr lang="el-GR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l-G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ΒΡΕΙΣ</a:t>
            </a:r>
            <a:endParaRPr lang="el-G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Βέλος: Ραβδωτό δεξιό 26">
            <a:extLst>
              <a:ext uri="{FF2B5EF4-FFF2-40B4-BE49-F238E27FC236}">
                <a16:creationId xmlns:a16="http://schemas.microsoft.com/office/drawing/2014/main" id="{EDF780A6-B908-4409-8E8C-5C39638D4442}"/>
              </a:ext>
            </a:extLst>
          </p:cNvPr>
          <p:cNvSpPr/>
          <p:nvPr/>
        </p:nvSpPr>
        <p:spPr>
          <a:xfrm>
            <a:off x="7603276" y="592328"/>
            <a:ext cx="1505073" cy="70669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Βέλος: Ραβδωτό δεξιό 28">
            <a:extLst>
              <a:ext uri="{FF2B5EF4-FFF2-40B4-BE49-F238E27FC236}">
                <a16:creationId xmlns:a16="http://schemas.microsoft.com/office/drawing/2014/main" id="{F0B8F687-226E-4515-972A-0118E0DFB37A}"/>
              </a:ext>
            </a:extLst>
          </p:cNvPr>
          <p:cNvSpPr/>
          <p:nvPr/>
        </p:nvSpPr>
        <p:spPr>
          <a:xfrm>
            <a:off x="7650927" y="5564313"/>
            <a:ext cx="1505073" cy="70669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Βέλος: Ραβδωτό δεξιό 30">
            <a:extLst>
              <a:ext uri="{FF2B5EF4-FFF2-40B4-BE49-F238E27FC236}">
                <a16:creationId xmlns:a16="http://schemas.microsoft.com/office/drawing/2014/main" id="{EF97E74E-1D5C-47B4-B0AE-7AB34C90E89D}"/>
              </a:ext>
            </a:extLst>
          </p:cNvPr>
          <p:cNvSpPr/>
          <p:nvPr/>
        </p:nvSpPr>
        <p:spPr>
          <a:xfrm>
            <a:off x="7679978" y="4230181"/>
            <a:ext cx="1505073" cy="70669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Βέλος: Ραβδωτό δεξιό 32">
            <a:extLst>
              <a:ext uri="{FF2B5EF4-FFF2-40B4-BE49-F238E27FC236}">
                <a16:creationId xmlns:a16="http://schemas.microsoft.com/office/drawing/2014/main" id="{09648B30-A021-42AE-ABDA-25C1A9D05461}"/>
              </a:ext>
            </a:extLst>
          </p:cNvPr>
          <p:cNvSpPr/>
          <p:nvPr/>
        </p:nvSpPr>
        <p:spPr>
          <a:xfrm>
            <a:off x="7650928" y="1790170"/>
            <a:ext cx="1505073" cy="70669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Βέλος: Ραβδωτό δεξιό 34">
            <a:extLst>
              <a:ext uri="{FF2B5EF4-FFF2-40B4-BE49-F238E27FC236}">
                <a16:creationId xmlns:a16="http://schemas.microsoft.com/office/drawing/2014/main" id="{39081DFB-FD76-4B5E-838C-5DE871A73639}"/>
              </a:ext>
            </a:extLst>
          </p:cNvPr>
          <p:cNvSpPr/>
          <p:nvPr/>
        </p:nvSpPr>
        <p:spPr>
          <a:xfrm>
            <a:off x="7665279" y="2984203"/>
            <a:ext cx="1505073" cy="70669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Βέλος: Ραβδωτό δεξιό 36">
            <a:extLst>
              <a:ext uri="{FF2B5EF4-FFF2-40B4-BE49-F238E27FC236}">
                <a16:creationId xmlns:a16="http://schemas.microsoft.com/office/drawing/2014/main" id="{345B9391-18E7-44B2-B534-B92DD10DEEBF}"/>
              </a:ext>
            </a:extLst>
          </p:cNvPr>
          <p:cNvSpPr/>
          <p:nvPr/>
        </p:nvSpPr>
        <p:spPr>
          <a:xfrm flipH="1">
            <a:off x="2865460" y="660892"/>
            <a:ext cx="1505073" cy="706699"/>
          </a:xfrm>
          <a:prstGeom prst="stripedRightArrow">
            <a:avLst/>
          </a:prstGeom>
          <a:solidFill>
            <a:srgbClr val="F4391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Βέλος: Ραβδωτό δεξιό 38">
            <a:extLst>
              <a:ext uri="{FF2B5EF4-FFF2-40B4-BE49-F238E27FC236}">
                <a16:creationId xmlns:a16="http://schemas.microsoft.com/office/drawing/2014/main" id="{6BA787B9-7A18-40AA-A1C4-0CD798747801}"/>
              </a:ext>
            </a:extLst>
          </p:cNvPr>
          <p:cNvSpPr/>
          <p:nvPr/>
        </p:nvSpPr>
        <p:spPr>
          <a:xfrm flipH="1">
            <a:off x="2861424" y="1779534"/>
            <a:ext cx="1505073" cy="706699"/>
          </a:xfrm>
          <a:prstGeom prst="stripedRightArrow">
            <a:avLst/>
          </a:prstGeom>
          <a:solidFill>
            <a:srgbClr val="F4391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Βέλος: Ραβδωτό δεξιό 40">
            <a:extLst>
              <a:ext uri="{FF2B5EF4-FFF2-40B4-BE49-F238E27FC236}">
                <a16:creationId xmlns:a16="http://schemas.microsoft.com/office/drawing/2014/main" id="{EAB66327-F890-4D5D-A386-8006D6ABA86A}"/>
              </a:ext>
            </a:extLst>
          </p:cNvPr>
          <p:cNvSpPr/>
          <p:nvPr/>
        </p:nvSpPr>
        <p:spPr>
          <a:xfrm flipH="1">
            <a:off x="2915539" y="4212484"/>
            <a:ext cx="1505073" cy="706699"/>
          </a:xfrm>
          <a:prstGeom prst="stripedRightArrow">
            <a:avLst/>
          </a:prstGeom>
          <a:solidFill>
            <a:srgbClr val="F4391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Βέλος: Ραβδωτό δεξιό 42">
            <a:extLst>
              <a:ext uri="{FF2B5EF4-FFF2-40B4-BE49-F238E27FC236}">
                <a16:creationId xmlns:a16="http://schemas.microsoft.com/office/drawing/2014/main" id="{93366CBB-BA33-413F-9AE6-DD010DCCFC82}"/>
              </a:ext>
            </a:extLst>
          </p:cNvPr>
          <p:cNvSpPr/>
          <p:nvPr/>
        </p:nvSpPr>
        <p:spPr>
          <a:xfrm flipH="1">
            <a:off x="2861425" y="3047201"/>
            <a:ext cx="1505073" cy="706699"/>
          </a:xfrm>
          <a:prstGeom prst="stripedRightArrow">
            <a:avLst/>
          </a:prstGeom>
          <a:solidFill>
            <a:srgbClr val="F4391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Βέλος: Ραβδωτό δεξιό 44">
            <a:extLst>
              <a:ext uri="{FF2B5EF4-FFF2-40B4-BE49-F238E27FC236}">
                <a16:creationId xmlns:a16="http://schemas.microsoft.com/office/drawing/2014/main" id="{478B41C4-99DC-42A2-AB78-D96DA7FE8182}"/>
              </a:ext>
            </a:extLst>
          </p:cNvPr>
          <p:cNvSpPr/>
          <p:nvPr/>
        </p:nvSpPr>
        <p:spPr>
          <a:xfrm flipH="1">
            <a:off x="2935984" y="5532601"/>
            <a:ext cx="1505073" cy="706699"/>
          </a:xfrm>
          <a:prstGeom prst="stripedRightArrow">
            <a:avLst/>
          </a:prstGeom>
          <a:solidFill>
            <a:srgbClr val="F4391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Ορθογώνιο 45">
            <a:extLst>
              <a:ext uri="{FF2B5EF4-FFF2-40B4-BE49-F238E27FC236}">
                <a16:creationId xmlns:a16="http://schemas.microsoft.com/office/drawing/2014/main" id="{3A350604-3AFF-4590-8DA2-016F102B8A9F}"/>
              </a:ext>
            </a:extLst>
          </p:cNvPr>
          <p:cNvSpPr/>
          <p:nvPr/>
        </p:nvSpPr>
        <p:spPr>
          <a:xfrm>
            <a:off x="516654" y="515738"/>
            <a:ext cx="1938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ΑΝΝΑ</a:t>
            </a:r>
          </a:p>
        </p:txBody>
      </p:sp>
      <p:sp>
        <p:nvSpPr>
          <p:cNvPr id="48" name="Ορθογώνιο 47">
            <a:extLst>
              <a:ext uri="{FF2B5EF4-FFF2-40B4-BE49-F238E27FC236}">
                <a16:creationId xmlns:a16="http://schemas.microsoft.com/office/drawing/2014/main" id="{9BFF645E-D3CD-42E3-9D15-D7BE50E35A86}"/>
              </a:ext>
            </a:extLst>
          </p:cNvPr>
          <p:cNvSpPr/>
          <p:nvPr/>
        </p:nvSpPr>
        <p:spPr>
          <a:xfrm>
            <a:off x="163689" y="5440788"/>
            <a:ext cx="2831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ΚΛΟΝΤΙΑ</a:t>
            </a:r>
          </a:p>
        </p:txBody>
      </p:sp>
      <p:sp>
        <p:nvSpPr>
          <p:cNvPr id="50" name="Ορθογώνιο 49">
            <a:extLst>
              <a:ext uri="{FF2B5EF4-FFF2-40B4-BE49-F238E27FC236}">
                <a16:creationId xmlns:a16="http://schemas.microsoft.com/office/drawing/2014/main" id="{59817E16-E30E-40ED-B427-6303A5407285}"/>
              </a:ext>
            </a:extLst>
          </p:cNvPr>
          <p:cNvSpPr/>
          <p:nvPr/>
        </p:nvSpPr>
        <p:spPr>
          <a:xfrm>
            <a:off x="88067" y="4137421"/>
            <a:ext cx="2788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ΝΙΚΟΛΑΣ</a:t>
            </a:r>
          </a:p>
        </p:txBody>
      </p:sp>
      <p:sp>
        <p:nvSpPr>
          <p:cNvPr id="52" name="Ορθογώνιο 51">
            <a:extLst>
              <a:ext uri="{FF2B5EF4-FFF2-40B4-BE49-F238E27FC236}">
                <a16:creationId xmlns:a16="http://schemas.microsoft.com/office/drawing/2014/main" id="{AD7C0B2E-4477-450D-A113-3D075D79032C}"/>
              </a:ext>
            </a:extLst>
          </p:cNvPr>
          <p:cNvSpPr/>
          <p:nvPr/>
        </p:nvSpPr>
        <p:spPr>
          <a:xfrm>
            <a:off x="462153" y="2938885"/>
            <a:ext cx="2160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ΕΛΕΝΗ</a:t>
            </a:r>
          </a:p>
        </p:txBody>
      </p:sp>
      <p:sp>
        <p:nvSpPr>
          <p:cNvPr id="54" name="Ορθογώνιο 53">
            <a:extLst>
              <a:ext uri="{FF2B5EF4-FFF2-40B4-BE49-F238E27FC236}">
                <a16:creationId xmlns:a16="http://schemas.microsoft.com/office/drawing/2014/main" id="{2934D98A-4DF2-4B61-8C66-FA17A03BBCBC}"/>
              </a:ext>
            </a:extLst>
          </p:cNvPr>
          <p:cNvSpPr/>
          <p:nvPr/>
        </p:nvSpPr>
        <p:spPr>
          <a:xfrm>
            <a:off x="290116" y="1740349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ΣΠΥΡΟΣ</a:t>
            </a:r>
          </a:p>
        </p:txBody>
      </p:sp>
      <p:sp>
        <p:nvSpPr>
          <p:cNvPr id="56" name="Ορθογώνιο 55">
            <a:extLst>
              <a:ext uri="{FF2B5EF4-FFF2-40B4-BE49-F238E27FC236}">
                <a16:creationId xmlns:a16="http://schemas.microsoft.com/office/drawing/2014/main" id="{3849610B-389C-4CA2-A1B8-F747272945BB}"/>
              </a:ext>
            </a:extLst>
          </p:cNvPr>
          <p:cNvSpPr/>
          <p:nvPr/>
        </p:nvSpPr>
        <p:spPr>
          <a:xfrm>
            <a:off x="9307918" y="552576"/>
            <a:ext cx="233269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ΣΠΙΘΑΣ</a:t>
            </a:r>
          </a:p>
        </p:txBody>
      </p:sp>
      <p:sp>
        <p:nvSpPr>
          <p:cNvPr id="58" name="Ορθογώνιο 57">
            <a:extLst>
              <a:ext uri="{FF2B5EF4-FFF2-40B4-BE49-F238E27FC236}">
                <a16:creationId xmlns:a16="http://schemas.microsoft.com/office/drawing/2014/main" id="{F82088AD-6C14-43BF-9720-E33D406C9AFB}"/>
              </a:ext>
            </a:extLst>
          </p:cNvPr>
          <p:cNvSpPr/>
          <p:nvPr/>
        </p:nvSpPr>
        <p:spPr>
          <a:xfrm>
            <a:off x="9241396" y="5440979"/>
            <a:ext cx="246574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ΠΕΤΡΟΣ</a:t>
            </a:r>
          </a:p>
        </p:txBody>
      </p:sp>
      <p:sp>
        <p:nvSpPr>
          <p:cNvPr id="60" name="Ορθογώνιο 59">
            <a:extLst>
              <a:ext uri="{FF2B5EF4-FFF2-40B4-BE49-F238E27FC236}">
                <a16:creationId xmlns:a16="http://schemas.microsoft.com/office/drawing/2014/main" id="{A2CE0017-177A-4DFC-BA98-384B8F5F64D4}"/>
              </a:ext>
            </a:extLst>
          </p:cNvPr>
          <p:cNvSpPr/>
          <p:nvPr/>
        </p:nvSpPr>
        <p:spPr>
          <a:xfrm>
            <a:off x="9154033" y="1607049"/>
            <a:ext cx="264046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ΜΑΡΙΝΑ</a:t>
            </a:r>
          </a:p>
        </p:txBody>
      </p:sp>
      <p:sp>
        <p:nvSpPr>
          <p:cNvPr id="62" name="Ορθογώνιο 61">
            <a:extLst>
              <a:ext uri="{FF2B5EF4-FFF2-40B4-BE49-F238E27FC236}">
                <a16:creationId xmlns:a16="http://schemas.microsoft.com/office/drawing/2014/main" id="{4B4A6060-A797-41C6-9CF2-081AFC27C565}"/>
              </a:ext>
            </a:extLst>
          </p:cNvPr>
          <p:cNvSpPr/>
          <p:nvPr/>
        </p:nvSpPr>
        <p:spPr>
          <a:xfrm>
            <a:off x="9211165" y="4131222"/>
            <a:ext cx="256352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ΝΕΣΧΑΝ</a:t>
            </a:r>
          </a:p>
        </p:txBody>
      </p:sp>
      <p:sp>
        <p:nvSpPr>
          <p:cNvPr id="64" name="Ορθογώνιο 63">
            <a:extLst>
              <a:ext uri="{FF2B5EF4-FFF2-40B4-BE49-F238E27FC236}">
                <a16:creationId xmlns:a16="http://schemas.microsoft.com/office/drawing/2014/main" id="{CDC3511F-BC4D-4817-B1CC-B6AD276511E0}"/>
              </a:ext>
            </a:extLst>
          </p:cNvPr>
          <p:cNvSpPr/>
          <p:nvPr/>
        </p:nvSpPr>
        <p:spPr>
          <a:xfrm>
            <a:off x="9083983" y="2864457"/>
            <a:ext cx="281788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ΧΡΗΣΤΟΣ</a:t>
            </a:r>
          </a:p>
        </p:txBody>
      </p:sp>
    </p:spTree>
    <p:extLst>
      <p:ext uri="{BB962C8B-B14F-4D97-AF65-F5344CB8AC3E}">
        <p14:creationId xmlns:p14="http://schemas.microsoft.com/office/powerpoint/2010/main" val="30586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6" grpId="0"/>
      <p:bldP spid="48" grpId="0"/>
      <p:bldP spid="50" grpId="0"/>
      <p:bldP spid="52" grpId="0"/>
      <p:bldP spid="54" grpId="0"/>
      <p:bldP spid="56" grpId="0"/>
      <p:bldP spid="58" grpId="0"/>
      <p:bldP spid="60" grpId="0"/>
      <p:bldP spid="62" grpId="0"/>
      <p:bldP spid="6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108</Words>
  <Application>Microsoft Office PowerPoint</Application>
  <PresentationFormat>Ευρεία οθόνη</PresentationFormat>
  <Paragraphs>52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NENA SIDIROPOYLOY</dc:creator>
  <cp:lastModifiedBy>NENA SIDIROPOYLOY</cp:lastModifiedBy>
  <cp:revision>15</cp:revision>
  <dcterms:created xsi:type="dcterms:W3CDTF">2020-08-19T09:34:22Z</dcterms:created>
  <dcterms:modified xsi:type="dcterms:W3CDTF">2020-08-19T11:46:56Z</dcterms:modified>
</cp:coreProperties>
</file>