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86462" autoAdjust="0"/>
  </p:normalViewPr>
  <p:slideViewPr>
    <p:cSldViewPr>
      <p:cViewPr varScale="1">
        <p:scale>
          <a:sx n="74" d="100"/>
          <a:sy n="74" d="100"/>
        </p:scale>
        <p:origin x="-106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0B14A-DD1E-44E8-BE4E-4C67BE46BE63}" type="datetimeFigureOut">
              <a:rPr lang="el-GR" smtClean="0"/>
              <a:t>15/2/2015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21A69-4A22-4FEE-B210-CC5578BDAAA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90928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0B14A-DD1E-44E8-BE4E-4C67BE46BE63}" type="datetimeFigureOut">
              <a:rPr lang="el-GR" smtClean="0"/>
              <a:t>15/2/2015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21A69-4A22-4FEE-B210-CC5578BDAAA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43027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0B14A-DD1E-44E8-BE4E-4C67BE46BE63}" type="datetimeFigureOut">
              <a:rPr lang="el-GR" smtClean="0"/>
              <a:t>15/2/2015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21A69-4A22-4FEE-B210-CC5578BDAAA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44795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0B14A-DD1E-44E8-BE4E-4C67BE46BE63}" type="datetimeFigureOut">
              <a:rPr lang="el-GR" smtClean="0"/>
              <a:t>15/2/2015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21A69-4A22-4FEE-B210-CC5578BDAAA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21565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0B14A-DD1E-44E8-BE4E-4C67BE46BE63}" type="datetimeFigureOut">
              <a:rPr lang="el-GR" smtClean="0"/>
              <a:t>15/2/2015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21A69-4A22-4FEE-B210-CC5578BDAAA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75251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0B14A-DD1E-44E8-BE4E-4C67BE46BE63}" type="datetimeFigureOut">
              <a:rPr lang="el-GR" smtClean="0"/>
              <a:t>15/2/2015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21A69-4A22-4FEE-B210-CC5578BDAAA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93937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0B14A-DD1E-44E8-BE4E-4C67BE46BE63}" type="datetimeFigureOut">
              <a:rPr lang="el-GR" smtClean="0"/>
              <a:t>15/2/2015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21A69-4A22-4FEE-B210-CC5578BDAAA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71475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0B14A-DD1E-44E8-BE4E-4C67BE46BE63}" type="datetimeFigureOut">
              <a:rPr lang="el-GR" smtClean="0"/>
              <a:t>15/2/2015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21A69-4A22-4FEE-B210-CC5578BDAAA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91583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0B14A-DD1E-44E8-BE4E-4C67BE46BE63}" type="datetimeFigureOut">
              <a:rPr lang="el-GR" smtClean="0"/>
              <a:t>15/2/2015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21A69-4A22-4FEE-B210-CC5578BDAAA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22356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0B14A-DD1E-44E8-BE4E-4C67BE46BE63}" type="datetimeFigureOut">
              <a:rPr lang="el-GR" smtClean="0"/>
              <a:t>15/2/2015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21A69-4A22-4FEE-B210-CC5578BDAAA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93067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0B14A-DD1E-44E8-BE4E-4C67BE46BE63}" type="datetimeFigureOut">
              <a:rPr lang="el-GR" smtClean="0"/>
              <a:t>15/2/2015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21A69-4A22-4FEE-B210-CC5578BDAAA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974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0B14A-DD1E-44E8-BE4E-4C67BE46BE63}" type="datetimeFigureOut">
              <a:rPr lang="el-GR" smtClean="0"/>
              <a:t>15/2/2015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21A69-4A22-4FEE-B210-CC5578BDAAA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45301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907704" y="2276872"/>
            <a:ext cx="6120680" cy="1470025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5203661"/>
            <a:ext cx="6400800" cy="1584176"/>
          </a:xfrm>
        </p:spPr>
        <p:txBody>
          <a:bodyPr/>
          <a:lstStyle/>
          <a:p>
            <a:endParaRPr lang="el-GR" dirty="0"/>
          </a:p>
        </p:txBody>
      </p:sp>
      <p:pic>
        <p:nvPicPr>
          <p:cNvPr id="1026" name="Picture 2" descr="C:\Users\User\Pictures\ΕΛΕΝΗ ΣΕΦΕΡΗ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844824"/>
            <a:ext cx="5328592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5204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&lt;&lt;Ελένη&gt;&gt;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Μαθητές εν δράσει </a:t>
            </a:r>
            <a:endParaRPr lang="el-GR" dirty="0"/>
          </a:p>
        </p:txBody>
      </p:sp>
      <p:pic>
        <p:nvPicPr>
          <p:cNvPr id="7" name="Θέση περιεχομένου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3806" y="3226594"/>
            <a:ext cx="2466975" cy="1847850"/>
          </a:xfrm>
        </p:spPr>
      </p:pic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Αρχαίο θέατρο-Γέννημα Δημοκρατίας </a:t>
            </a:r>
            <a:endParaRPr lang="el-GR" dirty="0"/>
          </a:p>
        </p:txBody>
      </p:sp>
      <p:pic>
        <p:nvPicPr>
          <p:cNvPr id="8" name="Θέση περιεχομένου 7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4325" y="3250406"/>
            <a:ext cx="2543175" cy="1800225"/>
          </a:xfrm>
        </p:spPr>
      </p:pic>
    </p:spTree>
    <p:extLst>
      <p:ext uri="{BB962C8B-B14F-4D97-AF65-F5344CB8AC3E}">
        <p14:creationId xmlns:p14="http://schemas.microsoft.com/office/powerpoint/2010/main" val="923896797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9</Words>
  <Application>Microsoft Office PowerPoint</Application>
  <PresentationFormat>Προβολή στην οθόνη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3" baseType="lpstr">
      <vt:lpstr>Θέμα του Office</vt:lpstr>
      <vt:lpstr>Παρουσίαση του PowerPoint</vt:lpstr>
      <vt:lpstr>&lt;&lt;Ελένη&gt;&gt;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User</dc:creator>
  <cp:lastModifiedBy>User</cp:lastModifiedBy>
  <cp:revision>4</cp:revision>
  <dcterms:created xsi:type="dcterms:W3CDTF">2015-02-15T07:42:27Z</dcterms:created>
  <dcterms:modified xsi:type="dcterms:W3CDTF">2015-02-15T08:08:01Z</dcterms:modified>
</cp:coreProperties>
</file>