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6462" autoAdjust="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0928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302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479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156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525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393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147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158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235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067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74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0B14A-DD1E-44E8-BE4E-4C67BE46BE63}" type="datetimeFigureOut">
              <a:rPr lang="el-GR" smtClean="0"/>
              <a:t>15/2/2015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21A69-4A22-4FEE-B210-CC5578BDAAA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530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907704" y="2276872"/>
            <a:ext cx="6120680" cy="1470025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5203661"/>
            <a:ext cx="6400800" cy="1584176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C:\Users\User\Pictures\ΕΛΕΝΗ ΣΕΦΕΡΗ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532859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204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&lt;&lt;Ελένη&gt;&gt;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Μαθητές εν δράσει </a:t>
            </a:r>
            <a:endParaRPr lang="el-GR" dirty="0"/>
          </a:p>
        </p:txBody>
      </p:sp>
      <p:pic>
        <p:nvPicPr>
          <p:cNvPr id="7" name="Θέση περιεχομένου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806" y="3226594"/>
            <a:ext cx="2466975" cy="1847850"/>
          </a:xfrm>
        </p:spPr>
      </p:pic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Αρχαίο θέατρο-Γέννημα Δημοκρατίας </a:t>
            </a:r>
            <a:endParaRPr lang="el-GR" dirty="0"/>
          </a:p>
        </p:txBody>
      </p:sp>
      <p:pic>
        <p:nvPicPr>
          <p:cNvPr id="8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4325" y="3250406"/>
            <a:ext cx="2543175" cy="1800225"/>
          </a:xfrm>
        </p:spPr>
      </p:pic>
    </p:spTree>
    <p:extLst>
      <p:ext uri="{BB962C8B-B14F-4D97-AF65-F5344CB8AC3E}">
        <p14:creationId xmlns:p14="http://schemas.microsoft.com/office/powerpoint/2010/main" val="9238967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Προβολή στην οθόνη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Παρουσίαση του PowerPoint</vt:lpstr>
      <vt:lpstr>&lt;&lt;Ελένη&gt;&gt;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2015-02-15T07:42:27Z</dcterms:created>
  <dcterms:modified xsi:type="dcterms:W3CDTF">2015-02-15T08:08:01Z</dcterms:modified>
</cp:coreProperties>
</file>