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65" r:id="rId2"/>
  </p:sldMasterIdLst>
  <p:notesMasterIdLst>
    <p:notesMasterId r:id="rId19"/>
  </p:notesMasterIdLst>
  <p:sldIdLst>
    <p:sldId id="269" r:id="rId3"/>
    <p:sldId id="264" r:id="rId4"/>
    <p:sldId id="268" r:id="rId5"/>
    <p:sldId id="266" r:id="rId6"/>
    <p:sldId id="270" r:id="rId7"/>
    <p:sldId id="260" r:id="rId8"/>
    <p:sldId id="279" r:id="rId9"/>
    <p:sldId id="259" r:id="rId10"/>
    <p:sldId id="272" r:id="rId11"/>
    <p:sldId id="263" r:id="rId12"/>
    <p:sldId id="274" r:id="rId13"/>
    <p:sldId id="261" r:id="rId14"/>
    <p:sldId id="276" r:id="rId15"/>
    <p:sldId id="262" r:id="rId16"/>
    <p:sldId id="277" r:id="rId17"/>
    <p:sldId id="281" r:id="rId18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063"/>
    <a:srgbClr val="8BBB87"/>
    <a:srgbClr val="FCDBC0"/>
    <a:srgbClr val="F7939D"/>
    <a:srgbClr val="0000FF"/>
    <a:srgbClr val="0066FF"/>
    <a:srgbClr val="FAC79C"/>
    <a:srgbClr val="BAE1FE"/>
    <a:srgbClr val="B60A50"/>
    <a:srgbClr val="9208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6" autoAdjust="0"/>
  </p:normalViewPr>
  <p:slideViewPr>
    <p:cSldViewPr>
      <p:cViewPr>
        <p:scale>
          <a:sx n="90" d="100"/>
          <a:sy n="90" d="100"/>
        </p:scale>
        <p:origin x="-552" y="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3211" y="-96"/>
      </p:cViewPr>
      <p:guideLst>
        <p:guide orient="horz" pos="3367"/>
        <p:guide pos="23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56B97-8B16-49C3-83B0-3A314C5F7948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2A676850-5FAD-4124-98E6-3B9C22029DBD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l-GR" sz="4000" b="1" dirty="0" smtClean="0"/>
            <a:t>Επτάνησα </a:t>
          </a:r>
          <a:br>
            <a:rPr lang="el-GR" sz="4000" b="1" dirty="0" smtClean="0"/>
          </a:br>
          <a:r>
            <a:rPr lang="el-GR" sz="4000" b="1" dirty="0" smtClean="0"/>
            <a:t>Κυκλάδες</a:t>
          </a:r>
          <a:br>
            <a:rPr lang="el-GR" sz="4000" b="1" dirty="0" smtClean="0"/>
          </a:br>
          <a:r>
            <a:rPr lang="el-GR" sz="4000" b="1" dirty="0" smtClean="0"/>
            <a:t>Σποράδες</a:t>
          </a:r>
          <a:br>
            <a:rPr lang="el-GR" sz="4000" b="1" dirty="0" smtClean="0"/>
          </a:br>
          <a:r>
            <a:rPr lang="el-GR" sz="4000" b="1" dirty="0" smtClean="0"/>
            <a:t>Νησιά Ανατολικού Αιγαίου </a:t>
          </a:r>
          <a:br>
            <a:rPr lang="el-GR" sz="4000" b="1" dirty="0" smtClean="0"/>
          </a:br>
          <a:r>
            <a:rPr lang="el-GR" sz="4000" b="1" dirty="0" smtClean="0"/>
            <a:t>Δωδεκάνησα</a:t>
          </a:r>
          <a:endParaRPr lang="el-GR" sz="4000" dirty="0"/>
        </a:p>
      </dgm:t>
    </dgm:pt>
    <dgm:pt modelId="{7E11E5BF-0F35-4586-85E5-41F799663AE1}" type="parTrans" cxnId="{B2321DA2-B515-4D5B-B7D1-8801B4663C53}">
      <dgm:prSet/>
      <dgm:spPr/>
      <dgm:t>
        <a:bodyPr/>
        <a:lstStyle/>
        <a:p>
          <a:endParaRPr lang="el-GR"/>
        </a:p>
      </dgm:t>
    </dgm:pt>
    <dgm:pt modelId="{0F668008-DF51-4CAC-88AF-E41A9491745F}" type="sibTrans" cxnId="{B2321DA2-B515-4D5B-B7D1-8801B4663C53}">
      <dgm:prSet/>
      <dgm:spPr/>
      <dgm:t>
        <a:bodyPr/>
        <a:lstStyle/>
        <a:p>
          <a:endParaRPr lang="el-GR"/>
        </a:p>
      </dgm:t>
    </dgm:pt>
    <dgm:pt modelId="{D871AC8B-EBF1-4F24-92F7-695E95808B3B}" type="pres">
      <dgm:prSet presAssocID="{31156B97-8B16-49C3-83B0-3A314C5F79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486B3B1-4C02-453F-B09F-48BCE591894D}" type="pres">
      <dgm:prSet presAssocID="{2A676850-5FAD-4124-98E6-3B9C22029DB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48D0DEE-2C66-424E-A3FF-66E41041472D}" type="presOf" srcId="{2A676850-5FAD-4124-98E6-3B9C22029DBD}" destId="{F486B3B1-4C02-453F-B09F-48BCE591894D}" srcOrd="0" destOrd="0" presId="urn:microsoft.com/office/officeart/2005/8/layout/cycle2"/>
    <dgm:cxn modelId="{B2321DA2-B515-4D5B-B7D1-8801B4663C53}" srcId="{31156B97-8B16-49C3-83B0-3A314C5F7948}" destId="{2A676850-5FAD-4124-98E6-3B9C22029DBD}" srcOrd="0" destOrd="0" parTransId="{7E11E5BF-0F35-4586-85E5-41F799663AE1}" sibTransId="{0F668008-DF51-4CAC-88AF-E41A9491745F}"/>
    <dgm:cxn modelId="{04F42977-8551-44D5-8CAA-FCC361406A39}" type="presOf" srcId="{31156B97-8B16-49C3-83B0-3A314C5F7948}" destId="{D871AC8B-EBF1-4F24-92F7-695E95808B3B}" srcOrd="0" destOrd="0" presId="urn:microsoft.com/office/officeart/2005/8/layout/cycle2"/>
    <dgm:cxn modelId="{1F933759-29B3-416E-A194-5F0DB25273A3}" type="presParOf" srcId="{D871AC8B-EBF1-4F24-92F7-695E95808B3B}" destId="{F486B3B1-4C02-453F-B09F-48BCE59189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6B3B1-4C02-453F-B09F-48BCE591894D}">
      <dsp:nvSpPr>
        <dsp:cNvPr id="0" name=""/>
        <dsp:cNvSpPr/>
      </dsp:nvSpPr>
      <dsp:spPr>
        <a:xfrm>
          <a:off x="956369" y="2926"/>
          <a:ext cx="6316860" cy="631686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/>
            <a:t>Επτάνησα </a:t>
          </a:r>
          <a:br>
            <a:rPr lang="el-GR" sz="4000" b="1" kern="1200" dirty="0" smtClean="0"/>
          </a:br>
          <a:r>
            <a:rPr lang="el-GR" sz="4000" b="1" kern="1200" dirty="0" smtClean="0"/>
            <a:t>Κυκλάδες</a:t>
          </a:r>
          <a:br>
            <a:rPr lang="el-GR" sz="4000" b="1" kern="1200" dirty="0" smtClean="0"/>
          </a:br>
          <a:r>
            <a:rPr lang="el-GR" sz="4000" b="1" kern="1200" dirty="0" smtClean="0"/>
            <a:t>Σποράδες</a:t>
          </a:r>
          <a:br>
            <a:rPr lang="el-GR" sz="4000" b="1" kern="1200" dirty="0" smtClean="0"/>
          </a:br>
          <a:r>
            <a:rPr lang="el-GR" sz="4000" b="1" kern="1200" dirty="0" smtClean="0"/>
            <a:t>Νησιά Ανατολικού Αιγαίου </a:t>
          </a:r>
          <a:br>
            <a:rPr lang="el-GR" sz="4000" b="1" kern="1200" dirty="0" smtClean="0"/>
          </a:br>
          <a:r>
            <a:rPr lang="el-GR" sz="4000" b="1" kern="1200" dirty="0" smtClean="0"/>
            <a:t>Δωδεκάνησα</a:t>
          </a:r>
          <a:endParaRPr lang="el-GR" sz="4000" kern="1200" dirty="0"/>
        </a:p>
      </dsp:txBody>
      <dsp:txXfrm>
        <a:off x="956369" y="2926"/>
        <a:ext cx="6316860" cy="6316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C828-3ECE-4F53-9F56-A3F1711294FC}" type="datetimeFigureOut">
              <a:rPr lang="el-GR" smtClean="0"/>
              <a:pPr/>
              <a:t>27/5/2018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59B61-DBFA-4967-8F97-3C3B3798457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9B61-DBFA-4967-8F97-3C3B3798457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300780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116520"/>
            <a:ext cx="300780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998000" y="60948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1998000" y="311652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11652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1998000" y="60948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3007800" cy="4800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2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A3EE62-C291-42FD-9BAA-4B098E6B18CF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3007800" cy="4800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3007800" cy="4800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1467360" cy="4800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998000" y="609480"/>
            <a:ext cx="1467360" cy="4800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5220360"/>
            <a:ext cx="8457840" cy="45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11652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998000" y="609480"/>
            <a:ext cx="1467360" cy="4800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1467360" cy="4800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998000" y="60948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998000" y="311652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998000" y="609480"/>
            <a:ext cx="146736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116520"/>
            <a:ext cx="3007080" cy="22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2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3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4" name="Line 4"/>
          <p:cNvSpPr/>
          <p:nvPr/>
        </p:nvSpPr>
        <p:spPr>
          <a:xfrm>
            <a:off x="514080" y="584892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5" name="PlaceHolder 5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2000" b="1">
                <a:solidFill>
                  <a:srgbClr val="4E3B30"/>
                </a:solidFill>
                <a:latin typeface="Franklin Gothic Medium"/>
              </a:rPr>
              <a:t>Πατήστε για επεξεργασία της μορφής κειμένου του τίτλουKλικ για επεξεργασία του τίτλου</a:t>
            </a:r>
            <a:endParaRPr/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57200" y="609480"/>
            <a:ext cx="3007800" cy="4800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l-GR" sz="1400">
                <a:solidFill>
                  <a:srgbClr val="D38E28"/>
                </a:solidFill>
                <a:latin typeface="Franklin Gothic Book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l-GR" sz="1400">
                <a:solidFill>
                  <a:srgbClr val="D38E28"/>
                </a:solidFill>
                <a:latin typeface="Franklin Gothic Book"/>
              </a:rPr>
              <a:t>Δεύτερο επίπεδο διάρθρωσης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l-GR" sz="1400">
                <a:solidFill>
                  <a:srgbClr val="D38E28"/>
                </a:solidFill>
                <a:latin typeface="Franklin Gothic Book"/>
              </a:rPr>
              <a:t>Τρίτο επίπεδο διάρθρωσης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l-GR" sz="1400">
                <a:solidFill>
                  <a:srgbClr val="D38E28"/>
                </a:solidFill>
                <a:latin typeface="Franklin Gothic Book"/>
              </a:rPr>
              <a:t>Τέταρτο επίπεδο διάρθρωσης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l-GR" sz="1400">
                <a:solidFill>
                  <a:srgbClr val="D38E28"/>
                </a:solidFill>
                <a:latin typeface="Franklin Gothic Book"/>
              </a:rPr>
              <a:t>Πέμπτο επίπεδο διάρθρωσης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l-GR" sz="1400">
                <a:solidFill>
                  <a:srgbClr val="D38E28"/>
                </a:solidFill>
                <a:latin typeface="Franklin Gothic Book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</a:pPr>
            <a:r>
              <a:rPr lang="el-GR" sz="1400">
                <a:solidFill>
                  <a:srgbClr val="D38E28"/>
                </a:solidFill>
                <a:latin typeface="Franklin Gothic Book"/>
              </a:rPr>
              <a:t>Έβδομο επίπεδο διάρθρωσηςKλικ για επεξεργασία των στυλ του υποδείγματος</a:t>
            </a:r>
            <a:endParaRPr/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3575160" y="609480"/>
            <a:ext cx="5339880" cy="4800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l-GR" sz="3200">
                <a:solidFill>
                  <a:srgbClr val="4E3B30"/>
                </a:solidFill>
                <a:latin typeface="Franklin Gothic Book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l-GR" sz="3200">
                <a:solidFill>
                  <a:srgbClr val="4E3B30"/>
                </a:solidFill>
                <a:latin typeface="Franklin Gothic Book"/>
              </a:rPr>
              <a:t>Δεύτερο επίπεδο διάρθρωσης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l-GR" sz="3200">
                <a:solidFill>
                  <a:srgbClr val="4E3B30"/>
                </a:solidFill>
                <a:latin typeface="Franklin Gothic Book"/>
              </a:rPr>
              <a:t>Τρίτο επίπεδο διάρθρωσης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l-GR" sz="3200">
                <a:solidFill>
                  <a:srgbClr val="4E3B30"/>
                </a:solidFill>
                <a:latin typeface="Franklin Gothic Book"/>
              </a:rPr>
              <a:t>Τέταρτο επίπεδο διάρθρωσης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l-GR" sz="3200">
                <a:solidFill>
                  <a:srgbClr val="4E3B30"/>
                </a:solidFill>
                <a:latin typeface="Franklin Gothic Book"/>
              </a:rPr>
              <a:t>Πέμπτο επίπεδο διάρθρωσης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l-GR" sz="3200">
                <a:solidFill>
                  <a:srgbClr val="4E3B30"/>
                </a:solidFill>
                <a:latin typeface="Franklin Gothic Book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el-GR" sz="3200">
                <a:solidFill>
                  <a:srgbClr val="4E3B30"/>
                </a:solidFill>
                <a:latin typeface="Franklin Gothic Book"/>
              </a:rPr>
              <a:t>Έβδομο επίπεδο διάρθρωσηςKλικ για επεξεργασία των στυλ του υποδείγματος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l-GR" sz="2800">
                <a:solidFill>
                  <a:srgbClr val="4E3B30"/>
                </a:solidFill>
                <a:latin typeface="Franklin Gothic Book"/>
              </a:rPr>
              <a:t>Δεύτερου επιπέδου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l-GR" sz="2400">
                <a:solidFill>
                  <a:srgbClr val="4E3B30"/>
                </a:solidFill>
                <a:latin typeface="Franklin Gothic Book"/>
              </a:rPr>
              <a:t>Τρίτου επιπέδου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l-GR" sz="2000">
                <a:solidFill>
                  <a:srgbClr val="4E3B30"/>
                </a:solidFill>
                <a:latin typeface="Franklin Gothic Book"/>
              </a:rPr>
              <a:t>Τέταρτου επιπέδου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l-GR" sz="2000">
                <a:solidFill>
                  <a:srgbClr val="4E3B30"/>
                </a:solidFill>
                <a:latin typeface="Franklin Gothic Book"/>
              </a:rPr>
              <a:t>Πέμπτου επιπέδου</a:t>
            </a:r>
            <a:endParaRPr/>
          </a:p>
        </p:txBody>
      </p:sp>
      <p:sp>
        <p:nvSpPr>
          <p:cNvPr id="88" name="PlaceHolder 8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400">
                <a:solidFill>
                  <a:srgbClr val="D38E28"/>
                </a:solidFill>
                <a:latin typeface="Franklin Gothic Book"/>
              </a:rPr>
              <a:t>14/3/2018</a:t>
            </a:r>
            <a:endParaRPr/>
          </a:p>
        </p:txBody>
      </p:sp>
      <p:sp>
        <p:nvSpPr>
          <p:cNvPr id="89" name="PlaceHolder 9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90" name="PlaceHolder 10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8470F53D-428B-4EAF-9758-23155FB0D914}" type="slidenum">
              <a:rPr lang="el-GR" sz="120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1400" smtClean="0">
                <a:solidFill>
                  <a:srgbClr val="D38E28"/>
                </a:solidFill>
                <a:latin typeface="Franklin Gothic Book"/>
              </a:rPr>
              <a:t>14/3/2018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470F53D-428B-4EAF-9758-23155FB0D914}" type="slidenum">
              <a:rPr lang="el-GR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user\Desktop\&#914;&#900;%20&#917;&#960;&#943;&#960;&#949;&#948;&#959;\10&#951;%20&#963;&#965;&#957;&#949;&#948;&#961;&#943;&#945;\&#957;&#951;&#963;&#953;&#969;&#964;&#953;&#954;&#945;%20&#963;&#965;&#956;&#960;&#955;&#949;&#947;&#956;&#945;&#964;&#945;\&#964;&#945;%20&#964;&#950;&#953;&#964;&#950;&#943;&#954;&#953;&#945;,%20&#927;&#948;&#965;&#963;&#963;&#941;&#945;&#962;%20&#917;&#955;&#973;&#964;&#951;&#962;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dE--IXkSHfB6_9u3_i1Lb80Hmya6IwD3ujY_O2BT-gk" TargetMode="External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4.xml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12" Type="http://schemas.openxmlformats.org/officeDocument/2006/relationships/slide" Target="slide1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slide" Target="slide10.xml"/><Relationship Id="rId5" Type="http://schemas.openxmlformats.org/officeDocument/2006/relationships/diagramColors" Target="../diagrams/colors1.xml"/><Relationship Id="rId15" Type="http://schemas.openxmlformats.org/officeDocument/2006/relationships/slide" Target="slide16.xml"/><Relationship Id="rId10" Type="http://schemas.openxmlformats.org/officeDocument/2006/relationships/slide" Target="slide8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eg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τα τζιτζίκια, Οδυσσέας Ελύτη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20272" y="5013176"/>
            <a:ext cx="388491" cy="388491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611560" y="188640"/>
            <a:ext cx="7992888" cy="6480720"/>
          </a:xfrm>
          <a:prstGeom prst="rect">
            <a:avLst/>
          </a:prstGeom>
          <a:solidFill>
            <a:srgbClr val="0E2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12 - Εικόνα" descr="Ελλάδα από δορυφόρο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188641"/>
            <a:ext cx="5544616" cy="530507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0" y="4784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3600" b="1" dirty="0" smtClean="0">
                <a:solidFill>
                  <a:srgbClr val="FCDBC0"/>
                </a:solidFill>
              </a:rPr>
              <a:t>Αναστασία </a:t>
            </a:r>
            <a:r>
              <a:rPr lang="el-GR" sz="3600" b="1" dirty="0" err="1" smtClean="0">
                <a:solidFill>
                  <a:srgbClr val="FCDBC0"/>
                </a:solidFill>
              </a:rPr>
              <a:t>Γεγγενίδη</a:t>
            </a:r>
            <a:r>
              <a:rPr lang="el-GR" sz="3600" b="1" dirty="0" smtClean="0">
                <a:solidFill>
                  <a:srgbClr val="FCDBC0"/>
                </a:solidFill>
              </a:rPr>
              <a:t> </a:t>
            </a:r>
            <a:endParaRPr lang="el-GR" sz="3600" b="1" dirty="0">
              <a:solidFill>
                <a:srgbClr val="FCDBC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10527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3600" b="1" dirty="0" smtClean="0">
                <a:solidFill>
                  <a:srgbClr val="FCDBC0"/>
                </a:solidFill>
              </a:rPr>
              <a:t>Μαρία</a:t>
            </a:r>
            <a:r>
              <a:rPr lang="el-GR" sz="3600" b="1" dirty="0" smtClean="0">
                <a:solidFill>
                  <a:srgbClr val="FAC79C"/>
                </a:solidFill>
              </a:rPr>
              <a:t> </a:t>
            </a:r>
            <a:r>
              <a:rPr lang="el-GR" sz="3600" b="1" dirty="0" err="1" smtClean="0">
                <a:solidFill>
                  <a:srgbClr val="FCDBC0"/>
                </a:solidFill>
              </a:rPr>
              <a:t>Δάλλη</a:t>
            </a:r>
            <a:endParaRPr lang="el-GR" sz="3600" dirty="0">
              <a:solidFill>
                <a:srgbClr val="FCDBC0"/>
              </a:solidFill>
            </a:endParaRPr>
          </a:p>
        </p:txBody>
      </p:sp>
      <p:sp>
        <p:nvSpPr>
          <p:cNvPr id="11" name="TextShape 1"/>
          <p:cNvSpPr txBox="1"/>
          <p:nvPr/>
        </p:nvSpPr>
        <p:spPr>
          <a:xfrm>
            <a:off x="0" y="5445224"/>
            <a:ext cx="9144000" cy="100811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5400" b="1" u="sng" dirty="0">
                <a:solidFill>
                  <a:srgbClr val="C50B56"/>
                </a:solidFill>
              </a:rPr>
              <a:t>Τα νησιωτικά συμπλέγματα</a:t>
            </a:r>
            <a:endParaRPr sz="5400" b="1" u="sng" dirty="0">
              <a:solidFill>
                <a:srgbClr val="C50B56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907704" y="4149080"/>
            <a:ext cx="15841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 smtClean="0">
                <a:solidFill>
                  <a:schemeClr val="bg1"/>
                </a:solidFill>
              </a:rPr>
              <a:t>Κάντε κλικ στην  εικόνα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build="p"/>
      <p:bldP spid="9" grpId="0" build="p"/>
      <p:bldP spid="2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7504" y="1916832"/>
            <a:ext cx="29523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Σκύρος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Σκιάθος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Σκόπελος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Αλόννησος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και άλλα…</a:t>
            </a:r>
          </a:p>
          <a:p>
            <a:endParaRPr lang="el-GR" dirty="0"/>
          </a:p>
        </p:txBody>
      </p:sp>
      <p:pic>
        <p:nvPicPr>
          <p:cNvPr id="6" name="5 - Εικόνα" descr="Σποράδε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3" y="620689"/>
            <a:ext cx="5737051" cy="5256584"/>
          </a:xfrm>
          <a:prstGeom prst="rect">
            <a:avLst/>
          </a:prstGeom>
        </p:spPr>
      </p:pic>
      <p:grpSp>
        <p:nvGrpSpPr>
          <p:cNvPr id="4" name="3 - Ομάδα"/>
          <p:cNvGrpSpPr/>
          <p:nvPr/>
        </p:nvGrpSpPr>
        <p:grpSpPr>
          <a:xfrm>
            <a:off x="611560" y="5301208"/>
            <a:ext cx="1944216" cy="504056"/>
            <a:chOff x="2267744" y="5229200"/>
            <a:chExt cx="532859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7" name="6 - Ορθογώνιο">
              <a:hlinkClick r:id="rId3" action="ppaction://hlinksldjump"/>
            </p:cNvPr>
            <p:cNvSpPr/>
            <p:nvPr/>
          </p:nvSpPr>
          <p:spPr>
            <a:xfrm>
              <a:off x="3155843" y="5229200"/>
              <a:ext cx="4440493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Κουμπί ενέργειας: Πίσω ή Προηγούμενο">
              <a:hlinkClick r:id="rId4" action="ppaction://hlinksldjump" highlightClick="1"/>
            </p:cNvPr>
            <p:cNvSpPr/>
            <p:nvPr/>
          </p:nvSpPr>
          <p:spPr>
            <a:xfrm>
              <a:off x="2267744" y="5229200"/>
              <a:ext cx="1381487" cy="50405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3649231" y="5301207"/>
              <a:ext cx="3947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u="sng" dirty="0" smtClean="0">
                  <a:solidFill>
                    <a:schemeClr val="bg1"/>
                  </a:solidFill>
                  <a:hlinkClick r:id="rId3" action="ppaction://hlinksldjump"/>
                </a:rPr>
                <a:t>Επιστροφή</a:t>
              </a:r>
              <a:endParaRPr lang="el-GR" sz="2000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251520" y="692696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800" b="1" u="sng" dirty="0" smtClean="0">
                <a:solidFill>
                  <a:srgbClr val="C00000"/>
                </a:solidFill>
              </a:rPr>
              <a:t>Σποράδες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7504" y="1916832"/>
            <a:ext cx="29523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Σκύρος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Σκιάθος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Σκόπελος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Αλόννησος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και άλλα…</a:t>
            </a:r>
          </a:p>
          <a:p>
            <a:endParaRPr lang="el-GR" dirty="0"/>
          </a:p>
        </p:txBody>
      </p:sp>
      <p:pic>
        <p:nvPicPr>
          <p:cNvPr id="6" name="5 - Εικόνα" descr="Σποράδε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3" y="620689"/>
            <a:ext cx="5737051" cy="5256584"/>
          </a:xfrm>
          <a:prstGeom prst="rect">
            <a:avLst/>
          </a:prstGeom>
        </p:spPr>
      </p:pic>
      <p:sp>
        <p:nvSpPr>
          <p:cNvPr id="14" name="13 - Ορθογώνιο"/>
          <p:cNvSpPr/>
          <p:nvPr/>
        </p:nvSpPr>
        <p:spPr>
          <a:xfrm>
            <a:off x="251520" y="692696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800" b="1" u="sng" dirty="0" smtClean="0">
                <a:solidFill>
                  <a:srgbClr val="C00000"/>
                </a:solidFill>
              </a:rPr>
              <a:t>Σποράδες</a:t>
            </a:r>
          </a:p>
        </p:txBody>
      </p:sp>
      <p:sp>
        <p:nvSpPr>
          <p:cNvPr id="15" name="14 - Κουμπί ενέργειας: Κεντρική σελίδα">
            <a:hlinkClick r:id="rId3" action="ppaction://hlinksldjump" highlightClick="1"/>
          </p:cNvPr>
          <p:cNvSpPr/>
          <p:nvPr/>
        </p:nvSpPr>
        <p:spPr>
          <a:xfrm>
            <a:off x="1187624" y="4941168"/>
            <a:ext cx="792088" cy="864096"/>
          </a:xfrm>
          <a:prstGeom prst="actionButtonHom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7504" y="1916832"/>
            <a:ext cx="3096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Σαμοθράκη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Λήμνος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Λέσβος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Χίος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Σάμος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Ικαρία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Φούρνοι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και άλλα…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5 - Εικόνα" descr="Νησιά Ανατολικού Αιγαίο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88641"/>
            <a:ext cx="5668851" cy="6388033"/>
          </a:xfrm>
          <a:prstGeom prst="rect">
            <a:avLst/>
          </a:prstGeom>
        </p:spPr>
      </p:pic>
      <p:grpSp>
        <p:nvGrpSpPr>
          <p:cNvPr id="4" name="3 - Ομάδα"/>
          <p:cNvGrpSpPr/>
          <p:nvPr/>
        </p:nvGrpSpPr>
        <p:grpSpPr>
          <a:xfrm>
            <a:off x="683568" y="5949280"/>
            <a:ext cx="1944216" cy="504056"/>
            <a:chOff x="2267744" y="5229200"/>
            <a:chExt cx="532859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7" name="6 - Ορθογώνιο">
              <a:hlinkClick r:id="rId3" action="ppaction://hlinksldjump"/>
            </p:cNvPr>
            <p:cNvSpPr/>
            <p:nvPr/>
          </p:nvSpPr>
          <p:spPr>
            <a:xfrm>
              <a:off x="3155843" y="5229200"/>
              <a:ext cx="4440493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Κουμπί ενέργειας: Πίσω ή Προηγούμενο">
              <a:hlinkClick r:id="rId4" action="ppaction://hlinksldjump" highlightClick="1"/>
            </p:cNvPr>
            <p:cNvSpPr/>
            <p:nvPr/>
          </p:nvSpPr>
          <p:spPr>
            <a:xfrm>
              <a:off x="2267744" y="5229200"/>
              <a:ext cx="1381487" cy="50405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3649231" y="5301207"/>
              <a:ext cx="3947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u="sng" dirty="0" smtClean="0">
                  <a:solidFill>
                    <a:schemeClr val="bg1"/>
                  </a:solidFill>
                  <a:hlinkClick r:id="rId3" action="ppaction://hlinksldjump"/>
                </a:rPr>
                <a:t>Επιστροφή</a:t>
              </a:r>
              <a:endParaRPr lang="el-GR" sz="2000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251520" y="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u="sng" dirty="0" smtClean="0">
                <a:solidFill>
                  <a:srgbClr val="C00000"/>
                </a:solidFill>
              </a:rPr>
              <a:t>Νησιά Ανατολικού Αιγαίου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7504" y="1916832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Σαμοθράκη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Λήμνος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Λέσβος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Χίος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Σάμος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Ικαρία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Φούρνοι κ.ά.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5 - Εικόνα" descr="Νησιά Ανατολικού Αιγαίο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88641"/>
            <a:ext cx="5668851" cy="6388033"/>
          </a:xfrm>
          <a:prstGeom prst="rect">
            <a:avLst/>
          </a:prstGeom>
        </p:spPr>
      </p:pic>
      <p:sp>
        <p:nvSpPr>
          <p:cNvPr id="14" name="13 - Ορθογώνιο"/>
          <p:cNvSpPr/>
          <p:nvPr/>
        </p:nvSpPr>
        <p:spPr>
          <a:xfrm>
            <a:off x="251520" y="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u="sng" dirty="0" smtClean="0">
                <a:solidFill>
                  <a:srgbClr val="C00000"/>
                </a:solidFill>
              </a:rPr>
              <a:t>Νησιά Ανατολικού Αιγαίου</a:t>
            </a:r>
            <a:endParaRPr lang="el-GR" dirty="0"/>
          </a:p>
        </p:txBody>
      </p:sp>
      <p:sp>
        <p:nvSpPr>
          <p:cNvPr id="15" name="14 - Κουμπί ενέργειας: Κεντρική σελίδα">
            <a:hlinkClick r:id="rId3" action="ppaction://hlinksldjump" highlightClick="1"/>
          </p:cNvPr>
          <p:cNvSpPr/>
          <p:nvPr/>
        </p:nvSpPr>
        <p:spPr>
          <a:xfrm>
            <a:off x="1259632" y="5589240"/>
            <a:ext cx="792088" cy="864096"/>
          </a:xfrm>
          <a:prstGeom prst="actionButtonHom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4"/>
          <p:cNvSpPr txBox="1"/>
          <p:nvPr/>
        </p:nvSpPr>
        <p:spPr>
          <a:xfrm>
            <a:off x="107504" y="1412776"/>
            <a:ext cx="4392488" cy="5184576"/>
          </a:xfrm>
          <a:prstGeom prst="rect">
            <a:avLst/>
          </a:prstGeom>
        </p:spPr>
        <p:txBody>
          <a:bodyPr wrap="none" lIns="90000" tIns="45000" rIns="90000" bIns="45000" numCol="2"/>
          <a:lstStyle/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Πάτμος</a:t>
            </a:r>
          </a:p>
          <a:p>
            <a:pPr lvl="0" algn="ctr"/>
            <a:r>
              <a:rPr lang="el-GR" sz="3100" b="1" dirty="0" smtClean="0">
                <a:solidFill>
                  <a:srgbClr val="C00000"/>
                </a:solidFill>
              </a:rPr>
              <a:t>Λέρος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Κάλυμνος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Κως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Νίσυρος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Τήλος</a:t>
            </a:r>
          </a:p>
          <a:p>
            <a:pPr lvl="0" algn="ctr"/>
            <a:r>
              <a:rPr lang="el-GR" sz="3100" b="1" dirty="0" smtClean="0">
                <a:solidFill>
                  <a:srgbClr val="C00000"/>
                </a:solidFill>
              </a:rPr>
              <a:t>Σύμη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Ρόδος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Κάρπαθος</a:t>
            </a:r>
          </a:p>
          <a:p>
            <a:pPr algn="ctr"/>
            <a:endParaRPr lang="el-GR" sz="3100" b="1" dirty="0" smtClean="0">
              <a:solidFill>
                <a:srgbClr val="C00000"/>
              </a:solidFill>
            </a:endParaRP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Κάσος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Σίφνος</a:t>
            </a:r>
          </a:p>
          <a:p>
            <a:pPr algn="ctr"/>
            <a:r>
              <a:rPr lang="el-GR" sz="3000" b="1" dirty="0" smtClean="0">
                <a:solidFill>
                  <a:srgbClr val="C00000"/>
                </a:solidFill>
              </a:rPr>
              <a:t>Αστυπάλαια</a:t>
            </a:r>
            <a:endParaRPr sz="3000" b="1" dirty="0">
              <a:solidFill>
                <a:srgbClr val="C00000"/>
              </a:solidFill>
            </a:endParaRP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 Χάλκη</a:t>
            </a:r>
          </a:p>
          <a:p>
            <a:pPr lvl="0" algn="ctr"/>
            <a:r>
              <a:rPr lang="el-GR" sz="3100" b="1" dirty="0" smtClean="0">
                <a:solidFill>
                  <a:srgbClr val="C00000"/>
                </a:solidFill>
              </a:rPr>
              <a:t>Λειψοί </a:t>
            </a:r>
            <a:r>
              <a:rPr lang="el-GR" sz="3100" b="1" dirty="0" err="1" smtClean="0">
                <a:solidFill>
                  <a:srgbClr val="C00000"/>
                </a:solidFill>
              </a:rPr>
              <a:t>Αγαθονήσι</a:t>
            </a:r>
            <a:r>
              <a:rPr lang="el-GR" sz="31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el-GR" sz="3100" b="1" dirty="0" smtClean="0">
                <a:solidFill>
                  <a:srgbClr val="C00000"/>
                </a:solidFill>
              </a:rPr>
              <a:t>Μεγίστη</a:t>
            </a:r>
          </a:p>
          <a:p>
            <a:pPr lvl="0" algn="ctr"/>
            <a:r>
              <a:rPr lang="el-GR" sz="3100" b="1" dirty="0" err="1" smtClean="0">
                <a:solidFill>
                  <a:srgbClr val="C00000"/>
                </a:solidFill>
              </a:rPr>
              <a:t>Λέβιθα</a:t>
            </a:r>
            <a:endParaRPr lang="el-GR" sz="3100" b="1" dirty="0" smtClean="0">
              <a:solidFill>
                <a:srgbClr val="C00000"/>
              </a:solidFill>
            </a:endParaRPr>
          </a:p>
          <a:p>
            <a:pPr lvl="0" algn="ctr"/>
            <a:r>
              <a:rPr lang="el-GR" sz="3100" b="1" dirty="0" err="1" smtClean="0">
                <a:solidFill>
                  <a:srgbClr val="C00000"/>
                </a:solidFill>
              </a:rPr>
              <a:t>Αρκιοί</a:t>
            </a:r>
            <a:r>
              <a:rPr lang="el-GR" sz="3100" b="1" dirty="0" smtClean="0">
                <a:solidFill>
                  <a:srgbClr val="C00000"/>
                </a:solidFill>
              </a:rPr>
              <a:t> κ.ά.</a:t>
            </a:r>
          </a:p>
          <a:p>
            <a:pPr algn="ctr"/>
            <a:endParaRPr sz="2800" b="1" dirty="0">
              <a:solidFill>
                <a:schemeClr val="accent2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79512" y="332657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4800" b="1" u="sng" dirty="0">
                <a:solidFill>
                  <a:srgbClr val="C00000"/>
                </a:solidFill>
              </a:rPr>
              <a:t>Δωδεκάνησα</a:t>
            </a: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2267744" y="1340768"/>
            <a:ext cx="0" cy="446449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Δωδεκάνησ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3" y="260648"/>
            <a:ext cx="4443161" cy="6333996"/>
          </a:xfrm>
          <a:prstGeom prst="rect">
            <a:avLst/>
          </a:prstGeom>
        </p:spPr>
      </p:pic>
      <p:grpSp>
        <p:nvGrpSpPr>
          <p:cNvPr id="6" name="5 - Ομάδα"/>
          <p:cNvGrpSpPr/>
          <p:nvPr/>
        </p:nvGrpSpPr>
        <p:grpSpPr>
          <a:xfrm>
            <a:off x="1115616" y="5949280"/>
            <a:ext cx="1944216" cy="504056"/>
            <a:chOff x="2267744" y="5229200"/>
            <a:chExt cx="532859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7" name="6 - Ορθογώνιο">
              <a:hlinkClick r:id="rId3" action="ppaction://hlinksldjump"/>
            </p:cNvPr>
            <p:cNvSpPr/>
            <p:nvPr/>
          </p:nvSpPr>
          <p:spPr>
            <a:xfrm>
              <a:off x="3155843" y="5229200"/>
              <a:ext cx="4440493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Κουμπί ενέργειας: Πίσω ή Προηγούμενο">
              <a:hlinkClick r:id="rId4" action="ppaction://hlinksldjump" highlightClick="1"/>
            </p:cNvPr>
            <p:cNvSpPr/>
            <p:nvPr/>
          </p:nvSpPr>
          <p:spPr>
            <a:xfrm>
              <a:off x="2267744" y="5229200"/>
              <a:ext cx="1381487" cy="50405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3649231" y="5301207"/>
              <a:ext cx="3947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u="sng" dirty="0" smtClean="0">
                  <a:solidFill>
                    <a:schemeClr val="bg1"/>
                  </a:solidFill>
                  <a:hlinkClick r:id="rId3" action="ppaction://hlinksldjump"/>
                </a:rPr>
                <a:t>Επιστροφή</a:t>
              </a:r>
              <a:endParaRPr lang="el-GR" sz="2000" b="1" u="sng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4"/>
          <p:cNvSpPr txBox="1"/>
          <p:nvPr/>
        </p:nvSpPr>
        <p:spPr>
          <a:xfrm>
            <a:off x="107504" y="1412776"/>
            <a:ext cx="4392488" cy="5184576"/>
          </a:xfrm>
          <a:prstGeom prst="rect">
            <a:avLst/>
          </a:prstGeom>
        </p:spPr>
        <p:txBody>
          <a:bodyPr wrap="none" lIns="90000" tIns="45000" rIns="90000" bIns="45000" numCol="2"/>
          <a:lstStyle/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Πάτμος</a:t>
            </a:r>
          </a:p>
          <a:p>
            <a:pPr lvl="0" algn="ctr"/>
            <a:r>
              <a:rPr lang="el-GR" sz="3100" b="1" dirty="0" smtClean="0">
                <a:solidFill>
                  <a:srgbClr val="C00000"/>
                </a:solidFill>
              </a:rPr>
              <a:t>Λέρος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Κάλυμνος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Κως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Νίσυρος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Τήλος</a:t>
            </a:r>
          </a:p>
          <a:p>
            <a:pPr lvl="0" algn="ctr"/>
            <a:r>
              <a:rPr lang="el-GR" sz="3100" b="1" dirty="0" smtClean="0">
                <a:solidFill>
                  <a:srgbClr val="C00000"/>
                </a:solidFill>
              </a:rPr>
              <a:t>Σύμη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Ρόδος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Κάρπαθος</a:t>
            </a:r>
          </a:p>
          <a:p>
            <a:pPr algn="ctr"/>
            <a:endParaRPr lang="el-GR" sz="3100" b="1" dirty="0" smtClean="0">
              <a:solidFill>
                <a:srgbClr val="C00000"/>
              </a:solidFill>
            </a:endParaRP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Κάσος</a:t>
            </a: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Σίφνος</a:t>
            </a:r>
          </a:p>
          <a:p>
            <a:pPr algn="ctr"/>
            <a:r>
              <a:rPr lang="el-GR" sz="3000" b="1" dirty="0" smtClean="0">
                <a:solidFill>
                  <a:srgbClr val="C00000"/>
                </a:solidFill>
              </a:rPr>
              <a:t>Αστυπάλαια</a:t>
            </a:r>
            <a:endParaRPr sz="3000" b="1" dirty="0">
              <a:solidFill>
                <a:srgbClr val="C00000"/>
              </a:solidFill>
            </a:endParaRPr>
          </a:p>
          <a:p>
            <a:pPr algn="ctr"/>
            <a:r>
              <a:rPr lang="el-GR" sz="3100" b="1" dirty="0" smtClean="0">
                <a:solidFill>
                  <a:srgbClr val="C00000"/>
                </a:solidFill>
              </a:rPr>
              <a:t> Χάλκη</a:t>
            </a:r>
          </a:p>
          <a:p>
            <a:pPr lvl="0" algn="ctr"/>
            <a:r>
              <a:rPr lang="el-GR" sz="3100" b="1" dirty="0" smtClean="0">
                <a:solidFill>
                  <a:srgbClr val="C00000"/>
                </a:solidFill>
              </a:rPr>
              <a:t>Λειψοί </a:t>
            </a:r>
            <a:r>
              <a:rPr lang="el-GR" sz="3100" b="1" dirty="0" err="1" smtClean="0">
                <a:solidFill>
                  <a:srgbClr val="C00000"/>
                </a:solidFill>
              </a:rPr>
              <a:t>Αγαθονήσι</a:t>
            </a:r>
            <a:r>
              <a:rPr lang="el-GR" sz="31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el-GR" sz="3100" b="1" dirty="0" smtClean="0">
                <a:solidFill>
                  <a:srgbClr val="C00000"/>
                </a:solidFill>
              </a:rPr>
              <a:t>Μεγίστη</a:t>
            </a:r>
          </a:p>
          <a:p>
            <a:pPr lvl="0" algn="ctr"/>
            <a:r>
              <a:rPr lang="el-GR" sz="3100" b="1" dirty="0" err="1" smtClean="0">
                <a:solidFill>
                  <a:srgbClr val="C00000"/>
                </a:solidFill>
              </a:rPr>
              <a:t>Λέβιθα</a:t>
            </a:r>
            <a:endParaRPr lang="el-GR" sz="3100" b="1" dirty="0" smtClean="0">
              <a:solidFill>
                <a:srgbClr val="C00000"/>
              </a:solidFill>
            </a:endParaRPr>
          </a:p>
          <a:p>
            <a:pPr lvl="0" algn="ctr"/>
            <a:r>
              <a:rPr lang="el-GR" sz="3100" b="1" dirty="0" err="1" smtClean="0">
                <a:solidFill>
                  <a:srgbClr val="C00000"/>
                </a:solidFill>
              </a:rPr>
              <a:t>Αρκιοί</a:t>
            </a:r>
            <a:r>
              <a:rPr lang="el-GR" sz="3100" b="1" dirty="0" smtClean="0">
                <a:solidFill>
                  <a:srgbClr val="C00000"/>
                </a:solidFill>
              </a:rPr>
              <a:t> κ.ά.</a:t>
            </a:r>
          </a:p>
          <a:p>
            <a:pPr algn="ctr"/>
            <a:endParaRPr sz="2800" b="1" dirty="0">
              <a:solidFill>
                <a:schemeClr val="accent2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79512" y="332657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4800" b="1" u="sng" dirty="0">
                <a:solidFill>
                  <a:srgbClr val="C00000"/>
                </a:solidFill>
              </a:rPr>
              <a:t>Δωδεκάνησα</a:t>
            </a: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2267744" y="1340768"/>
            <a:ext cx="0" cy="432048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Δωδεκάνησ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3" y="260648"/>
            <a:ext cx="4443161" cy="6333996"/>
          </a:xfrm>
          <a:prstGeom prst="rect">
            <a:avLst/>
          </a:prstGeom>
        </p:spPr>
      </p:pic>
      <p:sp>
        <p:nvSpPr>
          <p:cNvPr id="14" name="13 - Κουμπί ενέργειας: Κεντρική σελίδα">
            <a:hlinkClick r:id="rId3" action="ppaction://hlinksldjump" highlightClick="1"/>
          </p:cNvPr>
          <p:cNvSpPr/>
          <p:nvPr/>
        </p:nvSpPr>
        <p:spPr>
          <a:xfrm>
            <a:off x="1835696" y="5805264"/>
            <a:ext cx="792088" cy="864096"/>
          </a:xfrm>
          <a:prstGeom prst="actionButtonHom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B0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19872" y="692696"/>
            <a:ext cx="2520280" cy="648072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BA0E3F"/>
                </a:solidFill>
                <a:latin typeface="+mn-lt"/>
              </a:rPr>
              <a:t>ΚΑΙ ΤΩΡΑ</a:t>
            </a:r>
            <a:endParaRPr lang="el-GR" sz="2400" b="1" dirty="0">
              <a:solidFill>
                <a:srgbClr val="BA0E3F"/>
              </a:solidFill>
              <a:latin typeface="+mn-lt"/>
            </a:endParaRPr>
          </a:p>
        </p:txBody>
      </p:sp>
      <p:sp>
        <p:nvSpPr>
          <p:cNvPr id="5" name="4 - Ορθογώνιο">
            <a:hlinkClick r:id="" action="ppaction://noaction">
              <a:snd r:embed="rId2" name="applause.wav"/>
            </a:hlinkClick>
          </p:cNvPr>
          <p:cNvSpPr/>
          <p:nvPr/>
        </p:nvSpPr>
        <p:spPr>
          <a:xfrm>
            <a:off x="1763688" y="404664"/>
            <a:ext cx="5688632" cy="2472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905"/>
                <a:solidFill>
                  <a:srgbClr val="BB0D1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l-GR" sz="15000" b="1" dirty="0" smtClean="0">
                <a:ln w="1905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ΚΟΥΪΖ!</a:t>
            </a:r>
            <a:endParaRPr lang="el-GR" sz="15000" b="1" dirty="0">
              <a:ln w="1905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339752" y="569318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Κάντε κλικ στην εικόνα για να ξεκινήσετε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</a:rPr>
              <a:t>το κουΐζ ή συνεχίστε την περιήγηση…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7" name="6 - Εικόνα" descr="omorfa-ellinika-nisia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564904"/>
            <a:ext cx="5112568" cy="3007894"/>
          </a:xfrm>
          <a:prstGeom prst="rect">
            <a:avLst/>
          </a:prstGeom>
        </p:spPr>
      </p:pic>
      <p:sp>
        <p:nvSpPr>
          <p:cNvPr id="9" name="8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179512" y="5157192"/>
            <a:ext cx="792088" cy="864096"/>
          </a:xfrm>
          <a:prstGeom prst="actionButtonHom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" name="9 - Ομάδα"/>
          <p:cNvGrpSpPr/>
          <p:nvPr/>
        </p:nvGrpSpPr>
        <p:grpSpPr>
          <a:xfrm>
            <a:off x="179512" y="6165304"/>
            <a:ext cx="1944216" cy="504056"/>
            <a:chOff x="2267744" y="5229200"/>
            <a:chExt cx="532859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11" name="10 - Ορθογώνιο">
              <a:hlinkClick r:id="rId7" action="ppaction://hlinksldjump"/>
            </p:cNvPr>
            <p:cNvSpPr/>
            <p:nvPr/>
          </p:nvSpPr>
          <p:spPr>
            <a:xfrm>
              <a:off x="3155843" y="5229200"/>
              <a:ext cx="4440493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Κουμπί ενέργειας: Πίσω ή Προηγούμενο">
              <a:hlinkClick r:id="rId7" action="ppaction://hlinksldjump" highlightClick="1"/>
            </p:cNvPr>
            <p:cNvSpPr/>
            <p:nvPr/>
          </p:nvSpPr>
          <p:spPr>
            <a:xfrm>
              <a:off x="2267744" y="5229200"/>
              <a:ext cx="1381487" cy="50405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3649231" y="5301207"/>
              <a:ext cx="3947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u="sng" dirty="0" smtClean="0">
                  <a:solidFill>
                    <a:schemeClr val="bg1"/>
                  </a:solidFill>
                  <a:hlinkClick r:id="rId7" action="ppaction://hlinksldjump"/>
                </a:rPr>
                <a:t>Επιστροφή</a:t>
              </a:r>
              <a:endParaRPr lang="el-GR" sz="2000" b="1" u="sng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 build="allAtOnce"/>
      <p:bldP spid="6" grpId="0" build="allAtOnce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- Εικόνα" descr="Ελλάδα από δορυφόρο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3" y="188640"/>
            <a:ext cx="6263263" cy="648072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692696"/>
            <a:ext cx="2520280" cy="208823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005C"/>
                </a:solidFill>
              </a:rPr>
              <a:t>Τι ονομάζουμε </a:t>
            </a:r>
            <a:r>
              <a:rPr lang="el-GR" sz="2800" b="1" dirty="0" smtClean="0">
                <a:solidFill>
                  <a:srgbClr val="C00000"/>
                </a:solidFill>
                <a:hlinkClick r:id="rId3" action="ppaction://hlinksldjump"/>
              </a:rPr>
              <a:t>«νησιωτικό σύμπλεγμα»</a:t>
            </a:r>
            <a:r>
              <a:rPr lang="el-GR" sz="2800" b="1" dirty="0" smtClean="0">
                <a:solidFill>
                  <a:srgbClr val="002060"/>
                </a:solidFill>
              </a:rPr>
              <a:t>;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2008" y="332656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005C"/>
                </a:solidFill>
                <a:ea typeface="+mj-ea"/>
                <a:cs typeface="+mj-cs"/>
              </a:rPr>
              <a:t>Τι είναι </a:t>
            </a:r>
            <a:r>
              <a:rPr lang="el-GR" sz="2800" b="1" dirty="0" smtClean="0">
                <a:solidFill>
                  <a:srgbClr val="00005C"/>
                </a:solidFill>
                <a:ea typeface="+mj-ea"/>
                <a:cs typeface="+mj-cs"/>
                <a:hlinkClick r:id="rId4" action="ppaction://hlinksldjump"/>
              </a:rPr>
              <a:t>«νησί»</a:t>
            </a:r>
            <a:r>
              <a:rPr lang="el-GR" sz="2800" b="1" dirty="0" smtClean="0">
                <a:solidFill>
                  <a:srgbClr val="00005C"/>
                </a:solidFill>
                <a:ea typeface="+mj-ea"/>
                <a:cs typeface="+mj-cs"/>
              </a:rPr>
              <a:t>;</a:t>
            </a:r>
            <a:r>
              <a:rPr lang="el-GR" sz="2600" b="1" dirty="0" smtClean="0">
                <a:solidFill>
                  <a:srgbClr val="00005C"/>
                </a:solidFill>
                <a:ea typeface="+mj-ea"/>
                <a:cs typeface="+mj-cs"/>
              </a:rPr>
              <a:t/>
            </a:r>
            <a:br>
              <a:rPr lang="el-GR" sz="2600" b="1" dirty="0" smtClean="0">
                <a:solidFill>
                  <a:srgbClr val="00005C"/>
                </a:solidFill>
                <a:ea typeface="+mj-ea"/>
                <a:cs typeface="+mj-cs"/>
              </a:rPr>
            </a:br>
            <a:endParaRPr lang="el-GR" sz="2600" dirty="0"/>
          </a:p>
        </p:txBody>
      </p:sp>
      <p:sp>
        <p:nvSpPr>
          <p:cNvPr id="19" name="18 - TextBox"/>
          <p:cNvSpPr txBox="1"/>
          <p:nvPr/>
        </p:nvSpPr>
        <p:spPr>
          <a:xfrm>
            <a:off x="107504" y="2636912"/>
            <a:ext cx="2592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>
                <a:solidFill>
                  <a:srgbClr val="0000FF"/>
                </a:solidFill>
                <a:ea typeface="+mj-ea"/>
                <a:cs typeface="+mj-cs"/>
                <a:hlinkClick r:id="rId5" action="ppaction://hlinksldjump"/>
              </a:rPr>
              <a:t>Ποια είναι</a:t>
            </a:r>
            <a:r>
              <a:rPr lang="en-US" sz="2800" b="1" dirty="0" smtClean="0">
                <a:solidFill>
                  <a:srgbClr val="0000FF"/>
                </a:solidFill>
                <a:ea typeface="+mj-ea"/>
                <a:cs typeface="+mj-cs"/>
              </a:rPr>
              <a:t>          </a:t>
            </a:r>
            <a:r>
              <a:rPr lang="el-GR" sz="2800" b="1" dirty="0" smtClean="0">
                <a:solidFill>
                  <a:srgbClr val="002060"/>
                </a:solidFill>
                <a:ea typeface="+mj-ea"/>
                <a:cs typeface="+mj-cs"/>
              </a:rPr>
              <a:t>τα νησιωτικά συμπλέγματα της χώρας μας, πού βρίσκονται και ποια νησιά τα αποτελούν;</a:t>
            </a:r>
          </a:p>
        </p:txBody>
      </p:sp>
      <p:sp>
        <p:nvSpPr>
          <p:cNvPr id="4" name="3 - Ελεύθερη σχεδίαση">
            <a:hlinkClick r:id="rId6" action="ppaction://hlinksldjump"/>
          </p:cNvPr>
          <p:cNvSpPr>
            <a:spLocks/>
          </p:cNvSpPr>
          <p:nvPr/>
        </p:nvSpPr>
        <p:spPr>
          <a:xfrm>
            <a:off x="2116535" y="2238590"/>
            <a:ext cx="1368152" cy="2350854"/>
          </a:xfrm>
          <a:custGeom>
            <a:avLst/>
            <a:gdLst>
              <a:gd name="connsiteX0" fmla="*/ 344031 w 1216853"/>
              <a:gd name="connsiteY0" fmla="*/ 81481 h 1963181"/>
              <a:gd name="connsiteX1" fmla="*/ 289711 w 1216853"/>
              <a:gd name="connsiteY1" fmla="*/ 27160 h 1963181"/>
              <a:gd name="connsiteX2" fmla="*/ 262550 w 1216853"/>
              <a:gd name="connsiteY2" fmla="*/ 0 h 1963181"/>
              <a:gd name="connsiteX3" fmla="*/ 135802 w 1216853"/>
              <a:gd name="connsiteY3" fmla="*/ 9053 h 1963181"/>
              <a:gd name="connsiteX4" fmla="*/ 108641 w 1216853"/>
              <a:gd name="connsiteY4" fmla="*/ 18107 h 1963181"/>
              <a:gd name="connsiteX5" fmla="*/ 90534 w 1216853"/>
              <a:gd name="connsiteY5" fmla="*/ 45267 h 1963181"/>
              <a:gd name="connsiteX6" fmla="*/ 63374 w 1216853"/>
              <a:gd name="connsiteY6" fmla="*/ 63374 h 1963181"/>
              <a:gd name="connsiteX7" fmla="*/ 18107 w 1216853"/>
              <a:gd name="connsiteY7" fmla="*/ 117695 h 1963181"/>
              <a:gd name="connsiteX8" fmla="*/ 0 w 1216853"/>
              <a:gd name="connsiteY8" fmla="*/ 172015 h 1963181"/>
              <a:gd name="connsiteX9" fmla="*/ 9053 w 1216853"/>
              <a:gd name="connsiteY9" fmla="*/ 253497 h 1963181"/>
              <a:gd name="connsiteX10" fmla="*/ 27160 w 1216853"/>
              <a:gd name="connsiteY10" fmla="*/ 280657 h 1963181"/>
              <a:gd name="connsiteX11" fmla="*/ 81481 w 1216853"/>
              <a:gd name="connsiteY11" fmla="*/ 325924 h 1963181"/>
              <a:gd name="connsiteX12" fmla="*/ 126748 w 1216853"/>
              <a:gd name="connsiteY12" fmla="*/ 371192 h 1963181"/>
              <a:gd name="connsiteX13" fmla="*/ 153909 w 1216853"/>
              <a:gd name="connsiteY13" fmla="*/ 398352 h 1963181"/>
              <a:gd name="connsiteX14" fmla="*/ 172015 w 1216853"/>
              <a:gd name="connsiteY14" fmla="*/ 425512 h 1963181"/>
              <a:gd name="connsiteX15" fmla="*/ 199176 w 1216853"/>
              <a:gd name="connsiteY15" fmla="*/ 434566 h 1963181"/>
              <a:gd name="connsiteX16" fmla="*/ 244443 w 1216853"/>
              <a:gd name="connsiteY16" fmla="*/ 479833 h 1963181"/>
              <a:gd name="connsiteX17" fmla="*/ 262550 w 1216853"/>
              <a:gd name="connsiteY17" fmla="*/ 506994 h 1963181"/>
              <a:gd name="connsiteX18" fmla="*/ 316871 w 1216853"/>
              <a:gd name="connsiteY18" fmla="*/ 570368 h 1963181"/>
              <a:gd name="connsiteX19" fmla="*/ 353085 w 1216853"/>
              <a:gd name="connsiteY19" fmla="*/ 624689 h 1963181"/>
              <a:gd name="connsiteX20" fmla="*/ 407406 w 1216853"/>
              <a:gd name="connsiteY20" fmla="*/ 679009 h 1963181"/>
              <a:gd name="connsiteX21" fmla="*/ 416459 w 1216853"/>
              <a:gd name="connsiteY21" fmla="*/ 706170 h 1963181"/>
              <a:gd name="connsiteX22" fmla="*/ 443619 w 1216853"/>
              <a:gd name="connsiteY22" fmla="*/ 760491 h 1963181"/>
              <a:gd name="connsiteX23" fmla="*/ 434566 w 1216853"/>
              <a:gd name="connsiteY23" fmla="*/ 851025 h 1963181"/>
              <a:gd name="connsiteX24" fmla="*/ 425512 w 1216853"/>
              <a:gd name="connsiteY24" fmla="*/ 878186 h 1963181"/>
              <a:gd name="connsiteX25" fmla="*/ 416459 w 1216853"/>
              <a:gd name="connsiteY25" fmla="*/ 923453 h 1963181"/>
              <a:gd name="connsiteX26" fmla="*/ 398352 w 1216853"/>
              <a:gd name="connsiteY26" fmla="*/ 1077362 h 1963181"/>
              <a:gd name="connsiteX27" fmla="*/ 407406 w 1216853"/>
              <a:gd name="connsiteY27" fmla="*/ 1204110 h 1963181"/>
              <a:gd name="connsiteX28" fmla="*/ 416459 w 1216853"/>
              <a:gd name="connsiteY28" fmla="*/ 1240324 h 1963181"/>
              <a:gd name="connsiteX29" fmla="*/ 425512 w 1216853"/>
              <a:gd name="connsiteY29" fmla="*/ 1303699 h 1963181"/>
              <a:gd name="connsiteX30" fmla="*/ 443619 w 1216853"/>
              <a:gd name="connsiteY30" fmla="*/ 1367073 h 1963181"/>
              <a:gd name="connsiteX31" fmla="*/ 470780 w 1216853"/>
              <a:gd name="connsiteY31" fmla="*/ 1439501 h 1963181"/>
              <a:gd name="connsiteX32" fmla="*/ 497940 w 1216853"/>
              <a:gd name="connsiteY32" fmla="*/ 1530035 h 1963181"/>
              <a:gd name="connsiteX33" fmla="*/ 506994 w 1216853"/>
              <a:gd name="connsiteY33" fmla="*/ 1557196 h 1963181"/>
              <a:gd name="connsiteX34" fmla="*/ 516047 w 1216853"/>
              <a:gd name="connsiteY34" fmla="*/ 1584356 h 1963181"/>
              <a:gd name="connsiteX35" fmla="*/ 561314 w 1216853"/>
              <a:gd name="connsiteY35" fmla="*/ 1638677 h 1963181"/>
              <a:gd name="connsiteX36" fmla="*/ 588475 w 1216853"/>
              <a:gd name="connsiteY36" fmla="*/ 1665837 h 1963181"/>
              <a:gd name="connsiteX37" fmla="*/ 606582 w 1216853"/>
              <a:gd name="connsiteY37" fmla="*/ 1692998 h 1963181"/>
              <a:gd name="connsiteX38" fmla="*/ 669956 w 1216853"/>
              <a:gd name="connsiteY38" fmla="*/ 1747318 h 1963181"/>
              <a:gd name="connsiteX39" fmla="*/ 697116 w 1216853"/>
              <a:gd name="connsiteY39" fmla="*/ 1774479 h 1963181"/>
              <a:gd name="connsiteX40" fmla="*/ 751437 w 1216853"/>
              <a:gd name="connsiteY40" fmla="*/ 1801639 h 1963181"/>
              <a:gd name="connsiteX41" fmla="*/ 769544 w 1216853"/>
              <a:gd name="connsiteY41" fmla="*/ 1828800 h 1963181"/>
              <a:gd name="connsiteX42" fmla="*/ 823865 w 1216853"/>
              <a:gd name="connsiteY42" fmla="*/ 1846907 h 1963181"/>
              <a:gd name="connsiteX43" fmla="*/ 851025 w 1216853"/>
              <a:gd name="connsiteY43" fmla="*/ 1874067 h 1963181"/>
              <a:gd name="connsiteX44" fmla="*/ 905346 w 1216853"/>
              <a:gd name="connsiteY44" fmla="*/ 1892174 h 1963181"/>
              <a:gd name="connsiteX45" fmla="*/ 959667 w 1216853"/>
              <a:gd name="connsiteY45" fmla="*/ 1910281 h 1963181"/>
              <a:gd name="connsiteX46" fmla="*/ 986827 w 1216853"/>
              <a:gd name="connsiteY46" fmla="*/ 1919334 h 1963181"/>
              <a:gd name="connsiteX47" fmla="*/ 1013988 w 1216853"/>
              <a:gd name="connsiteY47" fmla="*/ 1928388 h 1963181"/>
              <a:gd name="connsiteX48" fmla="*/ 1158843 w 1216853"/>
              <a:gd name="connsiteY48" fmla="*/ 1892174 h 1963181"/>
              <a:gd name="connsiteX49" fmla="*/ 1176950 w 1216853"/>
              <a:gd name="connsiteY49" fmla="*/ 1865013 h 1963181"/>
              <a:gd name="connsiteX50" fmla="*/ 1167897 w 1216853"/>
              <a:gd name="connsiteY50" fmla="*/ 1792586 h 1963181"/>
              <a:gd name="connsiteX51" fmla="*/ 1158843 w 1216853"/>
              <a:gd name="connsiteY51" fmla="*/ 1765425 h 1963181"/>
              <a:gd name="connsiteX52" fmla="*/ 1122629 w 1216853"/>
              <a:gd name="connsiteY52" fmla="*/ 1738265 h 1963181"/>
              <a:gd name="connsiteX53" fmla="*/ 1068309 w 1216853"/>
              <a:gd name="connsiteY53" fmla="*/ 1720158 h 1963181"/>
              <a:gd name="connsiteX54" fmla="*/ 1059255 w 1216853"/>
              <a:gd name="connsiteY54" fmla="*/ 1692998 h 1963181"/>
              <a:gd name="connsiteX55" fmla="*/ 1032095 w 1216853"/>
              <a:gd name="connsiteY55" fmla="*/ 1665837 h 1963181"/>
              <a:gd name="connsiteX56" fmla="*/ 1013988 w 1216853"/>
              <a:gd name="connsiteY56" fmla="*/ 1638677 h 1963181"/>
              <a:gd name="connsiteX57" fmla="*/ 1013988 w 1216853"/>
              <a:gd name="connsiteY57" fmla="*/ 1222217 h 1963181"/>
              <a:gd name="connsiteX58" fmla="*/ 1004934 w 1216853"/>
              <a:gd name="connsiteY58" fmla="*/ 1195057 h 1963181"/>
              <a:gd name="connsiteX59" fmla="*/ 941560 w 1216853"/>
              <a:gd name="connsiteY59" fmla="*/ 1104522 h 1963181"/>
              <a:gd name="connsiteX60" fmla="*/ 923453 w 1216853"/>
              <a:gd name="connsiteY60" fmla="*/ 950613 h 1963181"/>
              <a:gd name="connsiteX61" fmla="*/ 914400 w 1216853"/>
              <a:gd name="connsiteY61" fmla="*/ 905346 h 1963181"/>
              <a:gd name="connsiteX62" fmla="*/ 887239 w 1216853"/>
              <a:gd name="connsiteY62" fmla="*/ 887239 h 1963181"/>
              <a:gd name="connsiteX63" fmla="*/ 869132 w 1216853"/>
              <a:gd name="connsiteY63" fmla="*/ 860079 h 1963181"/>
              <a:gd name="connsiteX64" fmla="*/ 841972 w 1216853"/>
              <a:gd name="connsiteY64" fmla="*/ 851025 h 1963181"/>
              <a:gd name="connsiteX65" fmla="*/ 814812 w 1216853"/>
              <a:gd name="connsiteY65" fmla="*/ 832918 h 1963181"/>
              <a:gd name="connsiteX66" fmla="*/ 796705 w 1216853"/>
              <a:gd name="connsiteY66" fmla="*/ 805758 h 1963181"/>
              <a:gd name="connsiteX67" fmla="*/ 769544 w 1216853"/>
              <a:gd name="connsiteY67" fmla="*/ 796705 h 1963181"/>
              <a:gd name="connsiteX68" fmla="*/ 715223 w 1216853"/>
              <a:gd name="connsiteY68" fmla="*/ 742384 h 1963181"/>
              <a:gd name="connsiteX69" fmla="*/ 679010 w 1216853"/>
              <a:gd name="connsiteY69" fmla="*/ 688063 h 1963181"/>
              <a:gd name="connsiteX70" fmla="*/ 660903 w 1216853"/>
              <a:gd name="connsiteY70" fmla="*/ 660903 h 1963181"/>
              <a:gd name="connsiteX71" fmla="*/ 633742 w 1216853"/>
              <a:gd name="connsiteY71" fmla="*/ 633742 h 1963181"/>
              <a:gd name="connsiteX72" fmla="*/ 615635 w 1216853"/>
              <a:gd name="connsiteY72" fmla="*/ 579421 h 1963181"/>
              <a:gd name="connsiteX73" fmla="*/ 606582 w 1216853"/>
              <a:gd name="connsiteY73" fmla="*/ 543208 h 1963181"/>
              <a:gd name="connsiteX74" fmla="*/ 588475 w 1216853"/>
              <a:gd name="connsiteY74" fmla="*/ 488887 h 1963181"/>
              <a:gd name="connsiteX75" fmla="*/ 570368 w 1216853"/>
              <a:gd name="connsiteY75" fmla="*/ 461726 h 1963181"/>
              <a:gd name="connsiteX76" fmla="*/ 488887 w 1216853"/>
              <a:gd name="connsiteY76" fmla="*/ 389299 h 1963181"/>
              <a:gd name="connsiteX77" fmla="*/ 443619 w 1216853"/>
              <a:gd name="connsiteY77" fmla="*/ 344031 h 1963181"/>
              <a:gd name="connsiteX78" fmla="*/ 389299 w 1216853"/>
              <a:gd name="connsiteY78" fmla="*/ 289710 h 1963181"/>
              <a:gd name="connsiteX79" fmla="*/ 371192 w 1216853"/>
              <a:gd name="connsiteY79" fmla="*/ 235390 h 1963181"/>
              <a:gd name="connsiteX80" fmla="*/ 362138 w 1216853"/>
              <a:gd name="connsiteY80" fmla="*/ 208229 h 1963181"/>
              <a:gd name="connsiteX81" fmla="*/ 334978 w 1216853"/>
              <a:gd name="connsiteY81" fmla="*/ 108641 h 1963181"/>
              <a:gd name="connsiteX82" fmla="*/ 298764 w 1216853"/>
              <a:gd name="connsiteY82" fmla="*/ 54320 h 1963181"/>
              <a:gd name="connsiteX83" fmla="*/ 253497 w 1216853"/>
              <a:gd name="connsiteY83" fmla="*/ 18107 h 1963181"/>
              <a:gd name="connsiteX84" fmla="*/ 217283 w 1216853"/>
              <a:gd name="connsiteY84" fmla="*/ 27160 h 196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16853" h="1963181">
                <a:moveTo>
                  <a:pt x="344031" y="81481"/>
                </a:moveTo>
                <a:lnTo>
                  <a:pt x="289711" y="27160"/>
                </a:lnTo>
                <a:lnTo>
                  <a:pt x="262550" y="0"/>
                </a:lnTo>
                <a:cubicBezTo>
                  <a:pt x="220301" y="3018"/>
                  <a:pt x="177869" y="4104"/>
                  <a:pt x="135802" y="9053"/>
                </a:cubicBezTo>
                <a:cubicBezTo>
                  <a:pt x="126324" y="10168"/>
                  <a:pt x="116093" y="12145"/>
                  <a:pt x="108641" y="18107"/>
                </a:cubicBezTo>
                <a:cubicBezTo>
                  <a:pt x="100144" y="24904"/>
                  <a:pt x="98228" y="37573"/>
                  <a:pt x="90534" y="45267"/>
                </a:cubicBezTo>
                <a:cubicBezTo>
                  <a:pt x="82840" y="52961"/>
                  <a:pt x="71733" y="56408"/>
                  <a:pt x="63374" y="63374"/>
                </a:cubicBezTo>
                <a:cubicBezTo>
                  <a:pt x="48320" y="75919"/>
                  <a:pt x="26487" y="98840"/>
                  <a:pt x="18107" y="117695"/>
                </a:cubicBezTo>
                <a:cubicBezTo>
                  <a:pt x="10356" y="135136"/>
                  <a:pt x="0" y="172015"/>
                  <a:pt x="0" y="172015"/>
                </a:cubicBezTo>
                <a:cubicBezTo>
                  <a:pt x="3018" y="199176"/>
                  <a:pt x="2425" y="226985"/>
                  <a:pt x="9053" y="253497"/>
                </a:cubicBezTo>
                <a:cubicBezTo>
                  <a:pt x="11692" y="264053"/>
                  <a:pt x="20194" y="272298"/>
                  <a:pt x="27160" y="280657"/>
                </a:cubicBezTo>
                <a:cubicBezTo>
                  <a:pt x="48944" y="306798"/>
                  <a:pt x="54774" y="308120"/>
                  <a:pt x="81481" y="325924"/>
                </a:cubicBezTo>
                <a:cubicBezTo>
                  <a:pt x="114675" y="375717"/>
                  <a:pt x="81483" y="333471"/>
                  <a:pt x="126748" y="371192"/>
                </a:cubicBezTo>
                <a:cubicBezTo>
                  <a:pt x="136584" y="379389"/>
                  <a:pt x="145712" y="388516"/>
                  <a:pt x="153909" y="398352"/>
                </a:cubicBezTo>
                <a:cubicBezTo>
                  <a:pt x="160875" y="406711"/>
                  <a:pt x="163519" y="418715"/>
                  <a:pt x="172015" y="425512"/>
                </a:cubicBezTo>
                <a:cubicBezTo>
                  <a:pt x="179467" y="431474"/>
                  <a:pt x="190122" y="431548"/>
                  <a:pt x="199176" y="434566"/>
                </a:cubicBezTo>
                <a:cubicBezTo>
                  <a:pt x="247464" y="506997"/>
                  <a:pt x="184084" y="419473"/>
                  <a:pt x="244443" y="479833"/>
                </a:cubicBezTo>
                <a:cubicBezTo>
                  <a:pt x="252137" y="487527"/>
                  <a:pt x="255584" y="498635"/>
                  <a:pt x="262550" y="506994"/>
                </a:cubicBezTo>
                <a:cubicBezTo>
                  <a:pt x="321167" y="577334"/>
                  <a:pt x="257532" y="485597"/>
                  <a:pt x="316871" y="570368"/>
                </a:cubicBezTo>
                <a:cubicBezTo>
                  <a:pt x="329351" y="588196"/>
                  <a:pt x="337697" y="609301"/>
                  <a:pt x="353085" y="624689"/>
                </a:cubicBezTo>
                <a:lnTo>
                  <a:pt x="407406" y="679009"/>
                </a:lnTo>
                <a:cubicBezTo>
                  <a:pt x="410424" y="688063"/>
                  <a:pt x="412191" y="697634"/>
                  <a:pt x="416459" y="706170"/>
                </a:cubicBezTo>
                <a:cubicBezTo>
                  <a:pt x="451559" y="776372"/>
                  <a:pt x="420864" y="692220"/>
                  <a:pt x="443619" y="760491"/>
                </a:cubicBezTo>
                <a:cubicBezTo>
                  <a:pt x="440601" y="790669"/>
                  <a:pt x="439178" y="821049"/>
                  <a:pt x="434566" y="851025"/>
                </a:cubicBezTo>
                <a:cubicBezTo>
                  <a:pt x="433115" y="860457"/>
                  <a:pt x="427827" y="868928"/>
                  <a:pt x="425512" y="878186"/>
                </a:cubicBezTo>
                <a:cubicBezTo>
                  <a:pt x="421780" y="893114"/>
                  <a:pt x="418989" y="908275"/>
                  <a:pt x="416459" y="923453"/>
                </a:cubicBezTo>
                <a:cubicBezTo>
                  <a:pt x="406453" y="983489"/>
                  <a:pt x="404788" y="1013010"/>
                  <a:pt x="398352" y="1077362"/>
                </a:cubicBezTo>
                <a:cubicBezTo>
                  <a:pt x="401370" y="1119611"/>
                  <a:pt x="402728" y="1162012"/>
                  <a:pt x="407406" y="1204110"/>
                </a:cubicBezTo>
                <a:cubicBezTo>
                  <a:pt x="408780" y="1216477"/>
                  <a:pt x="414233" y="1228082"/>
                  <a:pt x="416459" y="1240324"/>
                </a:cubicBezTo>
                <a:cubicBezTo>
                  <a:pt x="420276" y="1261319"/>
                  <a:pt x="421695" y="1282704"/>
                  <a:pt x="425512" y="1303699"/>
                </a:cubicBezTo>
                <a:cubicBezTo>
                  <a:pt x="436796" y="1365760"/>
                  <a:pt x="430697" y="1315384"/>
                  <a:pt x="443619" y="1367073"/>
                </a:cubicBezTo>
                <a:cubicBezTo>
                  <a:pt x="459281" y="1429721"/>
                  <a:pt x="440974" y="1394791"/>
                  <a:pt x="470780" y="1439501"/>
                </a:cubicBezTo>
                <a:cubicBezTo>
                  <a:pt x="484461" y="1494228"/>
                  <a:pt x="475899" y="1463913"/>
                  <a:pt x="497940" y="1530035"/>
                </a:cubicBezTo>
                <a:lnTo>
                  <a:pt x="506994" y="1557196"/>
                </a:lnTo>
                <a:cubicBezTo>
                  <a:pt x="510012" y="1566249"/>
                  <a:pt x="509299" y="1577608"/>
                  <a:pt x="516047" y="1584356"/>
                </a:cubicBezTo>
                <a:cubicBezTo>
                  <a:pt x="595398" y="1663705"/>
                  <a:pt x="498292" y="1563049"/>
                  <a:pt x="561314" y="1638677"/>
                </a:cubicBezTo>
                <a:cubicBezTo>
                  <a:pt x="569511" y="1648513"/>
                  <a:pt x="580278" y="1656001"/>
                  <a:pt x="588475" y="1665837"/>
                </a:cubicBezTo>
                <a:cubicBezTo>
                  <a:pt x="595441" y="1674196"/>
                  <a:pt x="599501" y="1684736"/>
                  <a:pt x="606582" y="1692998"/>
                </a:cubicBezTo>
                <a:cubicBezTo>
                  <a:pt x="660986" y="1756468"/>
                  <a:pt x="621902" y="1707272"/>
                  <a:pt x="669956" y="1747318"/>
                </a:cubicBezTo>
                <a:cubicBezTo>
                  <a:pt x="679792" y="1755515"/>
                  <a:pt x="687280" y="1766282"/>
                  <a:pt x="697116" y="1774479"/>
                </a:cubicBezTo>
                <a:cubicBezTo>
                  <a:pt x="720516" y="1793979"/>
                  <a:pt x="724217" y="1792566"/>
                  <a:pt x="751437" y="1801639"/>
                </a:cubicBezTo>
                <a:cubicBezTo>
                  <a:pt x="757473" y="1810693"/>
                  <a:pt x="760317" y="1823033"/>
                  <a:pt x="769544" y="1828800"/>
                </a:cubicBezTo>
                <a:cubicBezTo>
                  <a:pt x="785729" y="1838916"/>
                  <a:pt x="823865" y="1846907"/>
                  <a:pt x="823865" y="1846907"/>
                </a:cubicBezTo>
                <a:cubicBezTo>
                  <a:pt x="832918" y="1855960"/>
                  <a:pt x="839833" y="1867849"/>
                  <a:pt x="851025" y="1874067"/>
                </a:cubicBezTo>
                <a:cubicBezTo>
                  <a:pt x="867710" y="1883336"/>
                  <a:pt x="887239" y="1886138"/>
                  <a:pt x="905346" y="1892174"/>
                </a:cubicBezTo>
                <a:lnTo>
                  <a:pt x="959667" y="1910281"/>
                </a:lnTo>
                <a:lnTo>
                  <a:pt x="986827" y="1919334"/>
                </a:lnTo>
                <a:lnTo>
                  <a:pt x="1013988" y="1928388"/>
                </a:lnTo>
                <a:cubicBezTo>
                  <a:pt x="1216853" y="1914863"/>
                  <a:pt x="1123340" y="1963181"/>
                  <a:pt x="1158843" y="1892174"/>
                </a:cubicBezTo>
                <a:cubicBezTo>
                  <a:pt x="1163709" y="1882442"/>
                  <a:pt x="1170914" y="1874067"/>
                  <a:pt x="1176950" y="1865013"/>
                </a:cubicBezTo>
                <a:cubicBezTo>
                  <a:pt x="1173932" y="1840871"/>
                  <a:pt x="1172249" y="1816524"/>
                  <a:pt x="1167897" y="1792586"/>
                </a:cubicBezTo>
                <a:cubicBezTo>
                  <a:pt x="1166190" y="1783197"/>
                  <a:pt x="1164953" y="1772756"/>
                  <a:pt x="1158843" y="1765425"/>
                </a:cubicBezTo>
                <a:cubicBezTo>
                  <a:pt x="1149183" y="1753833"/>
                  <a:pt x="1136125" y="1745013"/>
                  <a:pt x="1122629" y="1738265"/>
                </a:cubicBezTo>
                <a:cubicBezTo>
                  <a:pt x="1105558" y="1729729"/>
                  <a:pt x="1068309" y="1720158"/>
                  <a:pt x="1068309" y="1720158"/>
                </a:cubicBezTo>
                <a:cubicBezTo>
                  <a:pt x="1065291" y="1711105"/>
                  <a:pt x="1064549" y="1700938"/>
                  <a:pt x="1059255" y="1692998"/>
                </a:cubicBezTo>
                <a:cubicBezTo>
                  <a:pt x="1052153" y="1682345"/>
                  <a:pt x="1040292" y="1675673"/>
                  <a:pt x="1032095" y="1665837"/>
                </a:cubicBezTo>
                <a:cubicBezTo>
                  <a:pt x="1025129" y="1657478"/>
                  <a:pt x="1020024" y="1647730"/>
                  <a:pt x="1013988" y="1638677"/>
                </a:cubicBezTo>
                <a:cubicBezTo>
                  <a:pt x="1021542" y="1442261"/>
                  <a:pt x="1029903" y="1405239"/>
                  <a:pt x="1013988" y="1222217"/>
                </a:cubicBezTo>
                <a:cubicBezTo>
                  <a:pt x="1013161" y="1212710"/>
                  <a:pt x="1009569" y="1203399"/>
                  <a:pt x="1004934" y="1195057"/>
                </a:cubicBezTo>
                <a:cubicBezTo>
                  <a:pt x="989012" y="1166397"/>
                  <a:pt x="961904" y="1131648"/>
                  <a:pt x="941560" y="1104522"/>
                </a:cubicBezTo>
                <a:cubicBezTo>
                  <a:pt x="917595" y="1032624"/>
                  <a:pt x="939925" y="1107095"/>
                  <a:pt x="923453" y="950613"/>
                </a:cubicBezTo>
                <a:cubicBezTo>
                  <a:pt x="921842" y="935310"/>
                  <a:pt x="922035" y="918706"/>
                  <a:pt x="914400" y="905346"/>
                </a:cubicBezTo>
                <a:cubicBezTo>
                  <a:pt x="909001" y="895899"/>
                  <a:pt x="896293" y="893275"/>
                  <a:pt x="887239" y="887239"/>
                </a:cubicBezTo>
                <a:cubicBezTo>
                  <a:pt x="881203" y="878186"/>
                  <a:pt x="877628" y="866876"/>
                  <a:pt x="869132" y="860079"/>
                </a:cubicBezTo>
                <a:cubicBezTo>
                  <a:pt x="861680" y="854117"/>
                  <a:pt x="850508" y="855293"/>
                  <a:pt x="841972" y="851025"/>
                </a:cubicBezTo>
                <a:cubicBezTo>
                  <a:pt x="832240" y="846159"/>
                  <a:pt x="823865" y="838954"/>
                  <a:pt x="814812" y="832918"/>
                </a:cubicBezTo>
                <a:cubicBezTo>
                  <a:pt x="808776" y="823865"/>
                  <a:pt x="805202" y="812555"/>
                  <a:pt x="796705" y="805758"/>
                </a:cubicBezTo>
                <a:cubicBezTo>
                  <a:pt x="789253" y="799796"/>
                  <a:pt x="777077" y="802564"/>
                  <a:pt x="769544" y="796705"/>
                </a:cubicBezTo>
                <a:cubicBezTo>
                  <a:pt x="749331" y="780984"/>
                  <a:pt x="729427" y="763691"/>
                  <a:pt x="715223" y="742384"/>
                </a:cubicBezTo>
                <a:lnTo>
                  <a:pt x="679010" y="688063"/>
                </a:lnTo>
                <a:cubicBezTo>
                  <a:pt x="672974" y="679010"/>
                  <a:pt x="668597" y="668597"/>
                  <a:pt x="660903" y="660903"/>
                </a:cubicBezTo>
                <a:lnTo>
                  <a:pt x="633742" y="633742"/>
                </a:lnTo>
                <a:cubicBezTo>
                  <a:pt x="627706" y="615635"/>
                  <a:pt x="620264" y="597938"/>
                  <a:pt x="615635" y="579421"/>
                </a:cubicBezTo>
                <a:cubicBezTo>
                  <a:pt x="612617" y="567350"/>
                  <a:pt x="610157" y="555126"/>
                  <a:pt x="606582" y="543208"/>
                </a:cubicBezTo>
                <a:cubicBezTo>
                  <a:pt x="601098" y="524926"/>
                  <a:pt x="599062" y="504768"/>
                  <a:pt x="588475" y="488887"/>
                </a:cubicBezTo>
                <a:cubicBezTo>
                  <a:pt x="582439" y="479833"/>
                  <a:pt x="577597" y="469859"/>
                  <a:pt x="570368" y="461726"/>
                </a:cubicBezTo>
                <a:cubicBezTo>
                  <a:pt x="525268" y="410989"/>
                  <a:pt x="530165" y="416818"/>
                  <a:pt x="488887" y="389299"/>
                </a:cubicBezTo>
                <a:cubicBezTo>
                  <a:pt x="451575" y="333330"/>
                  <a:pt x="493003" y="387928"/>
                  <a:pt x="443619" y="344031"/>
                </a:cubicBezTo>
                <a:cubicBezTo>
                  <a:pt x="424480" y="327019"/>
                  <a:pt x="389299" y="289710"/>
                  <a:pt x="389299" y="289710"/>
                </a:cubicBezTo>
                <a:lnTo>
                  <a:pt x="371192" y="235390"/>
                </a:lnTo>
                <a:cubicBezTo>
                  <a:pt x="368174" y="226336"/>
                  <a:pt x="364010" y="217587"/>
                  <a:pt x="362138" y="208229"/>
                </a:cubicBezTo>
                <a:cubicBezTo>
                  <a:pt x="357279" y="183934"/>
                  <a:pt x="348106" y="128333"/>
                  <a:pt x="334978" y="108641"/>
                </a:cubicBezTo>
                <a:lnTo>
                  <a:pt x="298764" y="54320"/>
                </a:lnTo>
                <a:cubicBezTo>
                  <a:pt x="275364" y="19220"/>
                  <a:pt x="290979" y="30601"/>
                  <a:pt x="253497" y="18107"/>
                </a:cubicBezTo>
                <a:lnTo>
                  <a:pt x="217283" y="2716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29 - Ευθεία γραμμή σύνδεσης"/>
          <p:cNvCxnSpPr/>
          <p:nvPr/>
        </p:nvCxnSpPr>
        <p:spPr>
          <a:xfrm>
            <a:off x="107504" y="980728"/>
            <a:ext cx="2520280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>
            <a:off x="107504" y="2564904"/>
            <a:ext cx="2520280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>
            <a:off x="107504" y="5805264"/>
            <a:ext cx="2520280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26 - Ομάδα"/>
          <p:cNvGrpSpPr/>
          <p:nvPr/>
        </p:nvGrpSpPr>
        <p:grpSpPr>
          <a:xfrm>
            <a:off x="2699792" y="188640"/>
            <a:ext cx="6264696" cy="6480720"/>
            <a:chOff x="2699793" y="188640"/>
            <a:chExt cx="6264696" cy="6480720"/>
          </a:xfrm>
        </p:grpSpPr>
        <p:pic>
          <p:nvPicPr>
            <p:cNvPr id="3" name="2 - Εικόνα" descr="γενικός χάρτης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9793" y="188640"/>
              <a:ext cx="6264696" cy="6480720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sp>
          <p:nvSpPr>
            <p:cNvPr id="25" name="24 - Τόξο"/>
            <p:cNvSpPr/>
            <p:nvPr/>
          </p:nvSpPr>
          <p:spPr>
            <a:xfrm flipH="1">
              <a:off x="3851920" y="3284984"/>
              <a:ext cx="2096616" cy="2096616"/>
            </a:xfrm>
            <a:prstGeom prst="arc">
              <a:avLst>
                <a:gd name="adj1" fmla="val 20382915"/>
                <a:gd name="adj2" fmla="val 6362266"/>
              </a:avLst>
            </a:prstGeom>
            <a:ln w="4127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20 - TextBox"/>
          <p:cNvSpPr txBox="1"/>
          <p:nvPr/>
        </p:nvSpPr>
        <p:spPr>
          <a:xfrm>
            <a:off x="107504" y="6023029"/>
            <a:ext cx="5544616" cy="646331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 anchor="b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Αν θέλεις να το μάθεις, κάνε κλικ στους συνδέσμους αριστερά ή στις κυκλωμένες </a:t>
            </a:r>
            <a:r>
              <a:rPr lang="el-GR" b="1" smtClean="0">
                <a:solidFill>
                  <a:srgbClr val="002060"/>
                </a:solidFill>
              </a:rPr>
              <a:t>περιοχές στο </a:t>
            </a:r>
            <a:r>
              <a:rPr lang="el-GR" b="1" dirty="0" smtClean="0">
                <a:solidFill>
                  <a:srgbClr val="002060"/>
                </a:solidFill>
              </a:rPr>
              <a:t>χάρτη</a:t>
            </a:r>
            <a:endParaRPr lang="el-GR" dirty="0"/>
          </a:p>
        </p:txBody>
      </p:sp>
      <p:sp>
        <p:nvSpPr>
          <p:cNvPr id="55" name="54 - Ελεύθερη σχεδίαση">
            <a:hlinkClick r:id="rId9" action="ppaction://hlinksldjump"/>
          </p:cNvPr>
          <p:cNvSpPr/>
          <p:nvPr/>
        </p:nvSpPr>
        <p:spPr>
          <a:xfrm>
            <a:off x="6675462" y="1666521"/>
            <a:ext cx="1536031" cy="2443752"/>
          </a:xfrm>
          <a:custGeom>
            <a:avLst/>
            <a:gdLst>
              <a:gd name="connsiteX0" fmla="*/ 322867 w 1536031"/>
              <a:gd name="connsiteY0" fmla="*/ 8370 h 2443752"/>
              <a:gd name="connsiteX1" fmla="*/ 322867 w 1536031"/>
              <a:gd name="connsiteY1" fmla="*/ 8370 h 2443752"/>
              <a:gd name="connsiteX2" fmla="*/ 196118 w 1536031"/>
              <a:gd name="connsiteY2" fmla="*/ 26477 h 2443752"/>
              <a:gd name="connsiteX3" fmla="*/ 141797 w 1536031"/>
              <a:gd name="connsiteY3" fmla="*/ 44584 h 2443752"/>
              <a:gd name="connsiteX4" fmla="*/ 87477 w 1536031"/>
              <a:gd name="connsiteY4" fmla="*/ 80798 h 2443752"/>
              <a:gd name="connsiteX5" fmla="*/ 24102 w 1536031"/>
              <a:gd name="connsiteY5" fmla="*/ 162279 h 2443752"/>
              <a:gd name="connsiteX6" fmla="*/ 5995 w 1536031"/>
              <a:gd name="connsiteY6" fmla="*/ 216600 h 2443752"/>
              <a:gd name="connsiteX7" fmla="*/ 33156 w 1536031"/>
              <a:gd name="connsiteY7" fmla="*/ 442936 h 2443752"/>
              <a:gd name="connsiteX8" fmla="*/ 51263 w 1536031"/>
              <a:gd name="connsiteY8" fmla="*/ 470097 h 2443752"/>
              <a:gd name="connsiteX9" fmla="*/ 69370 w 1536031"/>
              <a:gd name="connsiteY9" fmla="*/ 524418 h 2443752"/>
              <a:gd name="connsiteX10" fmla="*/ 114637 w 1536031"/>
              <a:gd name="connsiteY10" fmla="*/ 578738 h 2443752"/>
              <a:gd name="connsiteX11" fmla="*/ 150851 w 1536031"/>
              <a:gd name="connsiteY11" fmla="*/ 633059 h 2443752"/>
              <a:gd name="connsiteX12" fmla="*/ 168958 w 1536031"/>
              <a:gd name="connsiteY12" fmla="*/ 660220 h 2443752"/>
              <a:gd name="connsiteX13" fmla="*/ 223279 w 1536031"/>
              <a:gd name="connsiteY13" fmla="*/ 696433 h 2443752"/>
              <a:gd name="connsiteX14" fmla="*/ 241386 w 1536031"/>
              <a:gd name="connsiteY14" fmla="*/ 723594 h 2443752"/>
              <a:gd name="connsiteX15" fmla="*/ 331920 w 1536031"/>
              <a:gd name="connsiteY15" fmla="*/ 786968 h 2443752"/>
              <a:gd name="connsiteX16" fmla="*/ 368134 w 1536031"/>
              <a:gd name="connsiteY16" fmla="*/ 814129 h 2443752"/>
              <a:gd name="connsiteX17" fmla="*/ 422455 w 1536031"/>
              <a:gd name="connsiteY17" fmla="*/ 859396 h 2443752"/>
              <a:gd name="connsiteX18" fmla="*/ 458669 w 1536031"/>
              <a:gd name="connsiteY18" fmla="*/ 913717 h 2443752"/>
              <a:gd name="connsiteX19" fmla="*/ 449615 w 1536031"/>
              <a:gd name="connsiteY19" fmla="*/ 1085732 h 2443752"/>
              <a:gd name="connsiteX20" fmla="*/ 431508 w 1536031"/>
              <a:gd name="connsiteY20" fmla="*/ 1167214 h 2443752"/>
              <a:gd name="connsiteX21" fmla="*/ 413401 w 1536031"/>
              <a:gd name="connsiteY21" fmla="*/ 1221534 h 2443752"/>
              <a:gd name="connsiteX22" fmla="*/ 404348 w 1536031"/>
              <a:gd name="connsiteY22" fmla="*/ 1266802 h 2443752"/>
              <a:gd name="connsiteX23" fmla="*/ 386241 w 1536031"/>
              <a:gd name="connsiteY23" fmla="*/ 1321123 h 2443752"/>
              <a:gd name="connsiteX24" fmla="*/ 395294 w 1536031"/>
              <a:gd name="connsiteY24" fmla="*/ 1484085 h 2443752"/>
              <a:gd name="connsiteX25" fmla="*/ 449615 w 1536031"/>
              <a:gd name="connsiteY25" fmla="*/ 1592727 h 2443752"/>
              <a:gd name="connsiteX26" fmla="*/ 485829 w 1536031"/>
              <a:gd name="connsiteY26" fmla="*/ 1647047 h 2443752"/>
              <a:gd name="connsiteX27" fmla="*/ 522043 w 1536031"/>
              <a:gd name="connsiteY27" fmla="*/ 1701368 h 2443752"/>
              <a:gd name="connsiteX28" fmla="*/ 549203 w 1536031"/>
              <a:gd name="connsiteY28" fmla="*/ 1755689 h 2443752"/>
              <a:gd name="connsiteX29" fmla="*/ 558257 w 1536031"/>
              <a:gd name="connsiteY29" fmla="*/ 1782849 h 2443752"/>
              <a:gd name="connsiteX30" fmla="*/ 576364 w 1536031"/>
              <a:gd name="connsiteY30" fmla="*/ 1864330 h 2443752"/>
              <a:gd name="connsiteX31" fmla="*/ 585417 w 1536031"/>
              <a:gd name="connsiteY31" fmla="*/ 2018239 h 2443752"/>
              <a:gd name="connsiteX32" fmla="*/ 603524 w 1536031"/>
              <a:gd name="connsiteY32" fmla="*/ 2108774 h 2443752"/>
              <a:gd name="connsiteX33" fmla="*/ 621631 w 1536031"/>
              <a:gd name="connsiteY33" fmla="*/ 2181202 h 2443752"/>
              <a:gd name="connsiteX34" fmla="*/ 639738 w 1536031"/>
              <a:gd name="connsiteY34" fmla="*/ 2208362 h 2443752"/>
              <a:gd name="connsiteX35" fmla="*/ 685005 w 1536031"/>
              <a:gd name="connsiteY35" fmla="*/ 2289843 h 2443752"/>
              <a:gd name="connsiteX36" fmla="*/ 721219 w 1536031"/>
              <a:gd name="connsiteY36" fmla="*/ 2344164 h 2443752"/>
              <a:gd name="connsiteX37" fmla="*/ 739326 w 1536031"/>
              <a:gd name="connsiteY37" fmla="*/ 2371325 h 2443752"/>
              <a:gd name="connsiteX38" fmla="*/ 820807 w 1536031"/>
              <a:gd name="connsiteY38" fmla="*/ 2434699 h 2443752"/>
              <a:gd name="connsiteX39" fmla="*/ 847968 w 1536031"/>
              <a:gd name="connsiteY39" fmla="*/ 2443752 h 2443752"/>
              <a:gd name="connsiteX40" fmla="*/ 929449 w 1536031"/>
              <a:gd name="connsiteY40" fmla="*/ 2434699 h 2443752"/>
              <a:gd name="connsiteX41" fmla="*/ 956609 w 1536031"/>
              <a:gd name="connsiteY41" fmla="*/ 2425645 h 2443752"/>
              <a:gd name="connsiteX42" fmla="*/ 1010930 w 1536031"/>
              <a:gd name="connsiteY42" fmla="*/ 2389431 h 2443752"/>
              <a:gd name="connsiteX43" fmla="*/ 1038090 w 1536031"/>
              <a:gd name="connsiteY43" fmla="*/ 2362271 h 2443752"/>
              <a:gd name="connsiteX44" fmla="*/ 1110518 w 1536031"/>
              <a:gd name="connsiteY44" fmla="*/ 2335111 h 2443752"/>
              <a:gd name="connsiteX45" fmla="*/ 1354962 w 1536031"/>
              <a:gd name="connsiteY45" fmla="*/ 2307950 h 2443752"/>
              <a:gd name="connsiteX46" fmla="*/ 1400229 w 1536031"/>
              <a:gd name="connsiteY46" fmla="*/ 2253629 h 2443752"/>
              <a:gd name="connsiteX47" fmla="*/ 1409283 w 1536031"/>
              <a:gd name="connsiteY47" fmla="*/ 2226469 h 2443752"/>
              <a:gd name="connsiteX48" fmla="*/ 1436443 w 1536031"/>
              <a:gd name="connsiteY48" fmla="*/ 2126881 h 2443752"/>
              <a:gd name="connsiteX49" fmla="*/ 1463603 w 1536031"/>
              <a:gd name="connsiteY49" fmla="*/ 2117828 h 2443752"/>
              <a:gd name="connsiteX50" fmla="*/ 1490764 w 1536031"/>
              <a:gd name="connsiteY50" fmla="*/ 2099721 h 2443752"/>
              <a:gd name="connsiteX51" fmla="*/ 1536031 w 1536031"/>
              <a:gd name="connsiteY51" fmla="*/ 2045400 h 2443752"/>
              <a:gd name="connsiteX52" fmla="*/ 1526978 w 1536031"/>
              <a:gd name="connsiteY52" fmla="*/ 1972972 h 2443752"/>
              <a:gd name="connsiteX53" fmla="*/ 1499817 w 1536031"/>
              <a:gd name="connsiteY53" fmla="*/ 1954865 h 2443752"/>
              <a:gd name="connsiteX54" fmla="*/ 1481710 w 1536031"/>
              <a:gd name="connsiteY54" fmla="*/ 1927705 h 2443752"/>
              <a:gd name="connsiteX55" fmla="*/ 1454550 w 1536031"/>
              <a:gd name="connsiteY55" fmla="*/ 1918651 h 2443752"/>
              <a:gd name="connsiteX56" fmla="*/ 1391176 w 1536031"/>
              <a:gd name="connsiteY56" fmla="*/ 1909598 h 2443752"/>
              <a:gd name="connsiteX57" fmla="*/ 1354962 w 1536031"/>
              <a:gd name="connsiteY57" fmla="*/ 1900544 h 2443752"/>
              <a:gd name="connsiteX58" fmla="*/ 1173892 w 1536031"/>
              <a:gd name="connsiteY58" fmla="*/ 1873384 h 2443752"/>
              <a:gd name="connsiteX59" fmla="*/ 1110518 w 1536031"/>
              <a:gd name="connsiteY59" fmla="*/ 1846224 h 2443752"/>
              <a:gd name="connsiteX60" fmla="*/ 1019984 w 1536031"/>
              <a:gd name="connsiteY60" fmla="*/ 1819063 h 2443752"/>
              <a:gd name="connsiteX61" fmla="*/ 938502 w 1536031"/>
              <a:gd name="connsiteY61" fmla="*/ 1764742 h 2443752"/>
              <a:gd name="connsiteX62" fmla="*/ 911342 w 1536031"/>
              <a:gd name="connsiteY62" fmla="*/ 1746635 h 2443752"/>
              <a:gd name="connsiteX63" fmla="*/ 902288 w 1536031"/>
              <a:gd name="connsiteY63" fmla="*/ 1719475 h 2443752"/>
              <a:gd name="connsiteX64" fmla="*/ 929449 w 1536031"/>
              <a:gd name="connsiteY64" fmla="*/ 1574620 h 2443752"/>
              <a:gd name="connsiteX65" fmla="*/ 947556 w 1536031"/>
              <a:gd name="connsiteY65" fmla="*/ 1520299 h 2443752"/>
              <a:gd name="connsiteX66" fmla="*/ 965663 w 1536031"/>
              <a:gd name="connsiteY66" fmla="*/ 1493138 h 2443752"/>
              <a:gd name="connsiteX67" fmla="*/ 974716 w 1536031"/>
              <a:gd name="connsiteY67" fmla="*/ 1429764 h 2443752"/>
              <a:gd name="connsiteX68" fmla="*/ 983770 w 1536031"/>
              <a:gd name="connsiteY68" fmla="*/ 1275855 h 2443752"/>
              <a:gd name="connsiteX69" fmla="*/ 1010930 w 1536031"/>
              <a:gd name="connsiteY69" fmla="*/ 1221534 h 2443752"/>
              <a:gd name="connsiteX70" fmla="*/ 1019984 w 1536031"/>
              <a:gd name="connsiteY70" fmla="*/ 1194374 h 2443752"/>
              <a:gd name="connsiteX71" fmla="*/ 1047144 w 1536031"/>
              <a:gd name="connsiteY71" fmla="*/ 1167214 h 2443752"/>
              <a:gd name="connsiteX72" fmla="*/ 1065251 w 1536031"/>
              <a:gd name="connsiteY72" fmla="*/ 1140053 h 2443752"/>
              <a:gd name="connsiteX73" fmla="*/ 1119572 w 1536031"/>
              <a:gd name="connsiteY73" fmla="*/ 1094786 h 2443752"/>
              <a:gd name="connsiteX74" fmla="*/ 1128625 w 1536031"/>
              <a:gd name="connsiteY74" fmla="*/ 1067626 h 2443752"/>
              <a:gd name="connsiteX75" fmla="*/ 1146732 w 1536031"/>
              <a:gd name="connsiteY75" fmla="*/ 1040465 h 2443752"/>
              <a:gd name="connsiteX76" fmla="*/ 1164839 w 1536031"/>
              <a:gd name="connsiteY76" fmla="*/ 868449 h 2443752"/>
              <a:gd name="connsiteX77" fmla="*/ 1137679 w 1536031"/>
              <a:gd name="connsiteY77" fmla="*/ 741701 h 2443752"/>
              <a:gd name="connsiteX78" fmla="*/ 1056197 w 1536031"/>
              <a:gd name="connsiteY78" fmla="*/ 669273 h 2443752"/>
              <a:gd name="connsiteX79" fmla="*/ 1029037 w 1536031"/>
              <a:gd name="connsiteY79" fmla="*/ 660220 h 2443752"/>
              <a:gd name="connsiteX80" fmla="*/ 1001877 w 1536031"/>
              <a:gd name="connsiteY80" fmla="*/ 642113 h 2443752"/>
              <a:gd name="connsiteX81" fmla="*/ 902288 w 1536031"/>
              <a:gd name="connsiteY81" fmla="*/ 614952 h 2443752"/>
              <a:gd name="connsiteX82" fmla="*/ 820807 w 1536031"/>
              <a:gd name="connsiteY82" fmla="*/ 605899 h 2443752"/>
              <a:gd name="connsiteX83" fmla="*/ 712166 w 1536031"/>
              <a:gd name="connsiteY83" fmla="*/ 578738 h 2443752"/>
              <a:gd name="connsiteX84" fmla="*/ 685005 w 1536031"/>
              <a:gd name="connsiteY84" fmla="*/ 560631 h 2443752"/>
              <a:gd name="connsiteX85" fmla="*/ 657845 w 1536031"/>
              <a:gd name="connsiteY85" fmla="*/ 479150 h 2443752"/>
              <a:gd name="connsiteX86" fmla="*/ 648791 w 1536031"/>
              <a:gd name="connsiteY86" fmla="*/ 451990 h 2443752"/>
              <a:gd name="connsiteX87" fmla="*/ 639738 w 1536031"/>
              <a:gd name="connsiteY87" fmla="*/ 406723 h 2443752"/>
              <a:gd name="connsiteX88" fmla="*/ 630685 w 1536031"/>
              <a:gd name="connsiteY88" fmla="*/ 352402 h 2443752"/>
              <a:gd name="connsiteX89" fmla="*/ 612578 w 1536031"/>
              <a:gd name="connsiteY89" fmla="*/ 298081 h 2443752"/>
              <a:gd name="connsiteX90" fmla="*/ 603524 w 1536031"/>
              <a:gd name="connsiteY90" fmla="*/ 270921 h 2443752"/>
              <a:gd name="connsiteX91" fmla="*/ 585417 w 1536031"/>
              <a:gd name="connsiteY91" fmla="*/ 243760 h 2443752"/>
              <a:gd name="connsiteX92" fmla="*/ 558257 w 1536031"/>
              <a:gd name="connsiteY92" fmla="*/ 189439 h 2443752"/>
              <a:gd name="connsiteX93" fmla="*/ 522043 w 1536031"/>
              <a:gd name="connsiteY93" fmla="*/ 126065 h 2443752"/>
              <a:gd name="connsiteX94" fmla="*/ 467722 w 1536031"/>
              <a:gd name="connsiteY94" fmla="*/ 71744 h 2443752"/>
              <a:gd name="connsiteX95" fmla="*/ 440562 w 1536031"/>
              <a:gd name="connsiteY95" fmla="*/ 62691 h 2443752"/>
              <a:gd name="connsiteX96" fmla="*/ 413401 w 1536031"/>
              <a:gd name="connsiteY96" fmla="*/ 44584 h 2443752"/>
              <a:gd name="connsiteX97" fmla="*/ 359081 w 1536031"/>
              <a:gd name="connsiteY97" fmla="*/ 26477 h 2443752"/>
              <a:gd name="connsiteX98" fmla="*/ 322867 w 1536031"/>
              <a:gd name="connsiteY98" fmla="*/ 8370 h 24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536031" h="2443752">
                <a:moveTo>
                  <a:pt x="322867" y="8370"/>
                </a:moveTo>
                <a:lnTo>
                  <a:pt x="322867" y="8370"/>
                </a:lnTo>
                <a:cubicBezTo>
                  <a:pt x="259957" y="14661"/>
                  <a:pt x="245342" y="11710"/>
                  <a:pt x="196118" y="26477"/>
                </a:cubicBezTo>
                <a:cubicBezTo>
                  <a:pt x="177836" y="31961"/>
                  <a:pt x="157678" y="33997"/>
                  <a:pt x="141797" y="44584"/>
                </a:cubicBezTo>
                <a:lnTo>
                  <a:pt x="87477" y="80798"/>
                </a:lnTo>
                <a:cubicBezTo>
                  <a:pt x="44161" y="145772"/>
                  <a:pt x="66651" y="119731"/>
                  <a:pt x="24102" y="162279"/>
                </a:cubicBezTo>
                <a:cubicBezTo>
                  <a:pt x="18066" y="180386"/>
                  <a:pt x="4992" y="197540"/>
                  <a:pt x="5995" y="216600"/>
                </a:cubicBezTo>
                <a:cubicBezTo>
                  <a:pt x="6701" y="230013"/>
                  <a:pt x="0" y="393201"/>
                  <a:pt x="33156" y="442936"/>
                </a:cubicBezTo>
                <a:lnTo>
                  <a:pt x="51263" y="470097"/>
                </a:lnTo>
                <a:cubicBezTo>
                  <a:pt x="57299" y="488204"/>
                  <a:pt x="58783" y="508537"/>
                  <a:pt x="69370" y="524418"/>
                </a:cubicBezTo>
                <a:cubicBezTo>
                  <a:pt x="134079" y="621479"/>
                  <a:pt x="33304" y="474167"/>
                  <a:pt x="114637" y="578738"/>
                </a:cubicBezTo>
                <a:cubicBezTo>
                  <a:pt x="127998" y="595916"/>
                  <a:pt x="138780" y="614952"/>
                  <a:pt x="150851" y="633059"/>
                </a:cubicBezTo>
                <a:cubicBezTo>
                  <a:pt x="156887" y="642113"/>
                  <a:pt x="159904" y="654184"/>
                  <a:pt x="168958" y="660220"/>
                </a:cubicBezTo>
                <a:lnTo>
                  <a:pt x="223279" y="696433"/>
                </a:lnTo>
                <a:cubicBezTo>
                  <a:pt x="229315" y="705487"/>
                  <a:pt x="233692" y="715900"/>
                  <a:pt x="241386" y="723594"/>
                </a:cubicBezTo>
                <a:cubicBezTo>
                  <a:pt x="256843" y="739051"/>
                  <a:pt x="320089" y="778094"/>
                  <a:pt x="331920" y="786968"/>
                </a:cubicBezTo>
                <a:cubicBezTo>
                  <a:pt x="343991" y="796022"/>
                  <a:pt x="356677" y="804309"/>
                  <a:pt x="368134" y="814129"/>
                </a:cubicBezTo>
                <a:cubicBezTo>
                  <a:pt x="429125" y="866407"/>
                  <a:pt x="362428" y="819379"/>
                  <a:pt x="422455" y="859396"/>
                </a:cubicBezTo>
                <a:cubicBezTo>
                  <a:pt x="434526" y="877503"/>
                  <a:pt x="459813" y="891985"/>
                  <a:pt x="458669" y="913717"/>
                </a:cubicBezTo>
                <a:cubicBezTo>
                  <a:pt x="455651" y="971055"/>
                  <a:pt x="454383" y="1028513"/>
                  <a:pt x="449615" y="1085732"/>
                </a:cubicBezTo>
                <a:cubicBezTo>
                  <a:pt x="448620" y="1097667"/>
                  <a:pt x="435805" y="1152890"/>
                  <a:pt x="431508" y="1167214"/>
                </a:cubicBezTo>
                <a:cubicBezTo>
                  <a:pt x="426023" y="1185495"/>
                  <a:pt x="417144" y="1202818"/>
                  <a:pt x="413401" y="1221534"/>
                </a:cubicBezTo>
                <a:cubicBezTo>
                  <a:pt x="410383" y="1236623"/>
                  <a:pt x="408397" y="1251956"/>
                  <a:pt x="404348" y="1266802"/>
                </a:cubicBezTo>
                <a:cubicBezTo>
                  <a:pt x="399326" y="1285216"/>
                  <a:pt x="386241" y="1321123"/>
                  <a:pt x="386241" y="1321123"/>
                </a:cubicBezTo>
                <a:cubicBezTo>
                  <a:pt x="389259" y="1375444"/>
                  <a:pt x="388546" y="1430101"/>
                  <a:pt x="395294" y="1484085"/>
                </a:cubicBezTo>
                <a:cubicBezTo>
                  <a:pt x="407607" y="1582588"/>
                  <a:pt x="417267" y="1495689"/>
                  <a:pt x="449615" y="1592727"/>
                </a:cubicBezTo>
                <a:cubicBezTo>
                  <a:pt x="466931" y="1644671"/>
                  <a:pt x="446269" y="1596184"/>
                  <a:pt x="485829" y="1647047"/>
                </a:cubicBezTo>
                <a:cubicBezTo>
                  <a:pt x="499190" y="1664225"/>
                  <a:pt x="522043" y="1701368"/>
                  <a:pt x="522043" y="1701368"/>
                </a:cubicBezTo>
                <a:cubicBezTo>
                  <a:pt x="544795" y="1769628"/>
                  <a:pt x="514106" y="1685498"/>
                  <a:pt x="549203" y="1755689"/>
                </a:cubicBezTo>
                <a:cubicBezTo>
                  <a:pt x="553471" y="1764225"/>
                  <a:pt x="555635" y="1773673"/>
                  <a:pt x="558257" y="1782849"/>
                </a:cubicBezTo>
                <a:cubicBezTo>
                  <a:pt x="566777" y="1812670"/>
                  <a:pt x="570144" y="1833230"/>
                  <a:pt x="576364" y="1864330"/>
                </a:cubicBezTo>
                <a:cubicBezTo>
                  <a:pt x="579382" y="1915633"/>
                  <a:pt x="580965" y="1967041"/>
                  <a:pt x="585417" y="2018239"/>
                </a:cubicBezTo>
                <a:cubicBezTo>
                  <a:pt x="589217" y="2061944"/>
                  <a:pt x="594967" y="2070266"/>
                  <a:pt x="603524" y="2108774"/>
                </a:cubicBezTo>
                <a:cubicBezTo>
                  <a:pt x="607655" y="2127361"/>
                  <a:pt x="611927" y="2161793"/>
                  <a:pt x="621631" y="2181202"/>
                </a:cubicBezTo>
                <a:cubicBezTo>
                  <a:pt x="626497" y="2190934"/>
                  <a:pt x="633702" y="2199309"/>
                  <a:pt x="639738" y="2208362"/>
                </a:cubicBezTo>
                <a:cubicBezTo>
                  <a:pt x="655672" y="2256169"/>
                  <a:pt x="643497" y="2227581"/>
                  <a:pt x="685005" y="2289843"/>
                </a:cubicBezTo>
                <a:lnTo>
                  <a:pt x="721219" y="2344164"/>
                </a:lnTo>
                <a:cubicBezTo>
                  <a:pt x="727255" y="2353218"/>
                  <a:pt x="731632" y="2363631"/>
                  <a:pt x="739326" y="2371325"/>
                </a:cubicBezTo>
                <a:cubicBezTo>
                  <a:pt x="762759" y="2394757"/>
                  <a:pt x="788325" y="2423872"/>
                  <a:pt x="820807" y="2434699"/>
                </a:cubicBezTo>
                <a:lnTo>
                  <a:pt x="847968" y="2443752"/>
                </a:lnTo>
                <a:cubicBezTo>
                  <a:pt x="875128" y="2440734"/>
                  <a:pt x="902493" y="2439192"/>
                  <a:pt x="929449" y="2434699"/>
                </a:cubicBezTo>
                <a:cubicBezTo>
                  <a:pt x="938862" y="2433130"/>
                  <a:pt x="948669" y="2430939"/>
                  <a:pt x="956609" y="2425645"/>
                </a:cubicBezTo>
                <a:cubicBezTo>
                  <a:pt x="1024426" y="2380434"/>
                  <a:pt x="946350" y="2410959"/>
                  <a:pt x="1010930" y="2389431"/>
                </a:cubicBezTo>
                <a:cubicBezTo>
                  <a:pt x="1019983" y="2380378"/>
                  <a:pt x="1027671" y="2369713"/>
                  <a:pt x="1038090" y="2362271"/>
                </a:cubicBezTo>
                <a:cubicBezTo>
                  <a:pt x="1067401" y="2341334"/>
                  <a:pt x="1077835" y="2344916"/>
                  <a:pt x="1110518" y="2335111"/>
                </a:cubicBezTo>
                <a:cubicBezTo>
                  <a:pt x="1240156" y="2296220"/>
                  <a:pt x="1095489" y="2320307"/>
                  <a:pt x="1354962" y="2307950"/>
                </a:cubicBezTo>
                <a:cubicBezTo>
                  <a:pt x="1374986" y="2287926"/>
                  <a:pt x="1387623" y="2278840"/>
                  <a:pt x="1400229" y="2253629"/>
                </a:cubicBezTo>
                <a:cubicBezTo>
                  <a:pt x="1404497" y="2245093"/>
                  <a:pt x="1406265" y="2235522"/>
                  <a:pt x="1409283" y="2226469"/>
                </a:cubicBezTo>
                <a:cubicBezTo>
                  <a:pt x="1412816" y="2198207"/>
                  <a:pt x="1407912" y="2149705"/>
                  <a:pt x="1436443" y="2126881"/>
                </a:cubicBezTo>
                <a:cubicBezTo>
                  <a:pt x="1443895" y="2120920"/>
                  <a:pt x="1454550" y="2120846"/>
                  <a:pt x="1463603" y="2117828"/>
                </a:cubicBezTo>
                <a:cubicBezTo>
                  <a:pt x="1472657" y="2111792"/>
                  <a:pt x="1482405" y="2106687"/>
                  <a:pt x="1490764" y="2099721"/>
                </a:cubicBezTo>
                <a:cubicBezTo>
                  <a:pt x="1516902" y="2077939"/>
                  <a:pt x="1518228" y="2072104"/>
                  <a:pt x="1536031" y="2045400"/>
                </a:cubicBezTo>
                <a:cubicBezTo>
                  <a:pt x="1533013" y="2021257"/>
                  <a:pt x="1536014" y="1995562"/>
                  <a:pt x="1526978" y="1972972"/>
                </a:cubicBezTo>
                <a:cubicBezTo>
                  <a:pt x="1522937" y="1962869"/>
                  <a:pt x="1507511" y="1962559"/>
                  <a:pt x="1499817" y="1954865"/>
                </a:cubicBezTo>
                <a:cubicBezTo>
                  <a:pt x="1492123" y="1947171"/>
                  <a:pt x="1490206" y="1934502"/>
                  <a:pt x="1481710" y="1927705"/>
                </a:cubicBezTo>
                <a:cubicBezTo>
                  <a:pt x="1474258" y="1921743"/>
                  <a:pt x="1463908" y="1920523"/>
                  <a:pt x="1454550" y="1918651"/>
                </a:cubicBezTo>
                <a:cubicBezTo>
                  <a:pt x="1433625" y="1914466"/>
                  <a:pt x="1412171" y="1913415"/>
                  <a:pt x="1391176" y="1909598"/>
                </a:cubicBezTo>
                <a:cubicBezTo>
                  <a:pt x="1378934" y="1907372"/>
                  <a:pt x="1367192" y="1902837"/>
                  <a:pt x="1354962" y="1900544"/>
                </a:cubicBezTo>
                <a:cubicBezTo>
                  <a:pt x="1266534" y="1883964"/>
                  <a:pt x="1253449" y="1883328"/>
                  <a:pt x="1173892" y="1873384"/>
                </a:cubicBezTo>
                <a:cubicBezTo>
                  <a:pt x="1141696" y="1857285"/>
                  <a:pt x="1141606" y="1855106"/>
                  <a:pt x="1110518" y="1846224"/>
                </a:cubicBezTo>
                <a:cubicBezTo>
                  <a:pt x="1088378" y="1839898"/>
                  <a:pt x="1036118" y="1829819"/>
                  <a:pt x="1019984" y="1819063"/>
                </a:cubicBezTo>
                <a:lnTo>
                  <a:pt x="938502" y="1764742"/>
                </a:lnTo>
                <a:lnTo>
                  <a:pt x="911342" y="1746635"/>
                </a:lnTo>
                <a:cubicBezTo>
                  <a:pt x="908324" y="1737582"/>
                  <a:pt x="902288" y="1729018"/>
                  <a:pt x="902288" y="1719475"/>
                </a:cubicBezTo>
                <a:cubicBezTo>
                  <a:pt x="902288" y="1642805"/>
                  <a:pt x="908644" y="1637036"/>
                  <a:pt x="929449" y="1574620"/>
                </a:cubicBezTo>
                <a:cubicBezTo>
                  <a:pt x="929451" y="1574615"/>
                  <a:pt x="947552" y="1520304"/>
                  <a:pt x="947556" y="1520299"/>
                </a:cubicBezTo>
                <a:lnTo>
                  <a:pt x="965663" y="1493138"/>
                </a:lnTo>
                <a:cubicBezTo>
                  <a:pt x="968681" y="1472013"/>
                  <a:pt x="972944" y="1451029"/>
                  <a:pt x="974716" y="1429764"/>
                </a:cubicBezTo>
                <a:cubicBezTo>
                  <a:pt x="978984" y="1378550"/>
                  <a:pt x="978656" y="1326992"/>
                  <a:pt x="983770" y="1275855"/>
                </a:cubicBezTo>
                <a:cubicBezTo>
                  <a:pt x="986614" y="1247410"/>
                  <a:pt x="998532" y="1246330"/>
                  <a:pt x="1010930" y="1221534"/>
                </a:cubicBezTo>
                <a:cubicBezTo>
                  <a:pt x="1015198" y="1212998"/>
                  <a:pt x="1014690" y="1202314"/>
                  <a:pt x="1019984" y="1194374"/>
                </a:cubicBezTo>
                <a:cubicBezTo>
                  <a:pt x="1027086" y="1183721"/>
                  <a:pt x="1038948" y="1177050"/>
                  <a:pt x="1047144" y="1167214"/>
                </a:cubicBezTo>
                <a:cubicBezTo>
                  <a:pt x="1054110" y="1158855"/>
                  <a:pt x="1058285" y="1148412"/>
                  <a:pt x="1065251" y="1140053"/>
                </a:cubicBezTo>
                <a:cubicBezTo>
                  <a:pt x="1087035" y="1113912"/>
                  <a:pt x="1092866" y="1112590"/>
                  <a:pt x="1119572" y="1094786"/>
                </a:cubicBezTo>
                <a:cubicBezTo>
                  <a:pt x="1122590" y="1085733"/>
                  <a:pt x="1124357" y="1076162"/>
                  <a:pt x="1128625" y="1067626"/>
                </a:cubicBezTo>
                <a:cubicBezTo>
                  <a:pt x="1133491" y="1057894"/>
                  <a:pt x="1144093" y="1051021"/>
                  <a:pt x="1146732" y="1040465"/>
                </a:cubicBezTo>
                <a:cubicBezTo>
                  <a:pt x="1148801" y="1032188"/>
                  <a:pt x="1164536" y="871478"/>
                  <a:pt x="1164839" y="868449"/>
                </a:cubicBezTo>
                <a:cubicBezTo>
                  <a:pt x="1162815" y="852258"/>
                  <a:pt x="1156109" y="760131"/>
                  <a:pt x="1137679" y="741701"/>
                </a:cubicBezTo>
                <a:cubicBezTo>
                  <a:pt x="1113683" y="717705"/>
                  <a:pt x="1088509" y="685429"/>
                  <a:pt x="1056197" y="669273"/>
                </a:cubicBezTo>
                <a:cubicBezTo>
                  <a:pt x="1047661" y="665005"/>
                  <a:pt x="1038090" y="663238"/>
                  <a:pt x="1029037" y="660220"/>
                </a:cubicBezTo>
                <a:cubicBezTo>
                  <a:pt x="1019984" y="654184"/>
                  <a:pt x="1011820" y="646532"/>
                  <a:pt x="1001877" y="642113"/>
                </a:cubicBezTo>
                <a:cubicBezTo>
                  <a:pt x="973388" y="629451"/>
                  <a:pt x="933675" y="619436"/>
                  <a:pt x="902288" y="614952"/>
                </a:cubicBezTo>
                <a:cubicBezTo>
                  <a:pt x="875235" y="611087"/>
                  <a:pt x="847895" y="609511"/>
                  <a:pt x="820807" y="605899"/>
                </a:cubicBezTo>
                <a:cubicBezTo>
                  <a:pt x="795353" y="602505"/>
                  <a:pt x="734312" y="593502"/>
                  <a:pt x="712166" y="578738"/>
                </a:cubicBezTo>
                <a:lnTo>
                  <a:pt x="685005" y="560631"/>
                </a:lnTo>
                <a:lnTo>
                  <a:pt x="657845" y="479150"/>
                </a:lnTo>
                <a:cubicBezTo>
                  <a:pt x="654827" y="470097"/>
                  <a:pt x="650662" y="461348"/>
                  <a:pt x="648791" y="451990"/>
                </a:cubicBezTo>
                <a:cubicBezTo>
                  <a:pt x="645773" y="436901"/>
                  <a:pt x="642491" y="421863"/>
                  <a:pt x="639738" y="406723"/>
                </a:cubicBezTo>
                <a:cubicBezTo>
                  <a:pt x="636454" y="388662"/>
                  <a:pt x="635137" y="370211"/>
                  <a:pt x="630685" y="352402"/>
                </a:cubicBezTo>
                <a:cubicBezTo>
                  <a:pt x="626056" y="333885"/>
                  <a:pt x="618614" y="316188"/>
                  <a:pt x="612578" y="298081"/>
                </a:cubicBezTo>
                <a:cubicBezTo>
                  <a:pt x="609560" y="289028"/>
                  <a:pt x="608818" y="278861"/>
                  <a:pt x="603524" y="270921"/>
                </a:cubicBezTo>
                <a:lnTo>
                  <a:pt x="585417" y="243760"/>
                </a:lnTo>
                <a:cubicBezTo>
                  <a:pt x="568820" y="193966"/>
                  <a:pt x="586336" y="238577"/>
                  <a:pt x="558257" y="189439"/>
                </a:cubicBezTo>
                <a:cubicBezTo>
                  <a:pt x="545143" y="166490"/>
                  <a:pt x="539687" y="145914"/>
                  <a:pt x="522043" y="126065"/>
                </a:cubicBezTo>
                <a:cubicBezTo>
                  <a:pt x="505031" y="106926"/>
                  <a:pt x="492015" y="79841"/>
                  <a:pt x="467722" y="71744"/>
                </a:cubicBezTo>
                <a:lnTo>
                  <a:pt x="440562" y="62691"/>
                </a:lnTo>
                <a:cubicBezTo>
                  <a:pt x="431508" y="56655"/>
                  <a:pt x="423344" y="49003"/>
                  <a:pt x="413401" y="44584"/>
                </a:cubicBezTo>
                <a:cubicBezTo>
                  <a:pt x="395960" y="36832"/>
                  <a:pt x="359081" y="26477"/>
                  <a:pt x="359081" y="26477"/>
                </a:cubicBezTo>
                <a:cubicBezTo>
                  <a:pt x="319365" y="0"/>
                  <a:pt x="328903" y="11388"/>
                  <a:pt x="322867" y="8370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55 - Ελεύθερη σχεδίαση">
            <a:hlinkClick r:id="rId10" action="ppaction://hlinksldjump"/>
          </p:cNvPr>
          <p:cNvSpPr/>
          <p:nvPr/>
        </p:nvSpPr>
        <p:spPr>
          <a:xfrm>
            <a:off x="5667469" y="2272420"/>
            <a:ext cx="941561" cy="739946"/>
          </a:xfrm>
          <a:custGeom>
            <a:avLst/>
            <a:gdLst>
              <a:gd name="connsiteX0" fmla="*/ 642796 w 941561"/>
              <a:gd name="connsiteY0" fmla="*/ 217283 h 739946"/>
              <a:gd name="connsiteX1" fmla="*/ 642796 w 941561"/>
              <a:gd name="connsiteY1" fmla="*/ 217283 h 739946"/>
              <a:gd name="connsiteX2" fmla="*/ 651850 w 941561"/>
              <a:gd name="connsiteY2" fmla="*/ 126748 h 739946"/>
              <a:gd name="connsiteX3" fmla="*/ 642796 w 941561"/>
              <a:gd name="connsiteY3" fmla="*/ 99588 h 739946"/>
              <a:gd name="connsiteX4" fmla="*/ 606582 w 941561"/>
              <a:gd name="connsiteY4" fmla="*/ 45267 h 739946"/>
              <a:gd name="connsiteX5" fmla="*/ 570369 w 941561"/>
              <a:gd name="connsiteY5" fmla="*/ 27160 h 739946"/>
              <a:gd name="connsiteX6" fmla="*/ 416460 w 941561"/>
              <a:gd name="connsiteY6" fmla="*/ 0 h 739946"/>
              <a:gd name="connsiteX7" fmla="*/ 235390 w 941561"/>
              <a:gd name="connsiteY7" fmla="*/ 9053 h 739946"/>
              <a:gd name="connsiteX8" fmla="*/ 162963 w 941561"/>
              <a:gd name="connsiteY8" fmla="*/ 27160 h 739946"/>
              <a:gd name="connsiteX9" fmla="*/ 108642 w 941561"/>
              <a:gd name="connsiteY9" fmla="*/ 54321 h 739946"/>
              <a:gd name="connsiteX10" fmla="*/ 45268 w 941561"/>
              <a:gd name="connsiteY10" fmla="*/ 90534 h 739946"/>
              <a:gd name="connsiteX11" fmla="*/ 18107 w 941561"/>
              <a:gd name="connsiteY11" fmla="*/ 144855 h 739946"/>
              <a:gd name="connsiteX12" fmla="*/ 9054 w 941561"/>
              <a:gd name="connsiteY12" fmla="*/ 172016 h 739946"/>
              <a:gd name="connsiteX13" fmla="*/ 0 w 941561"/>
              <a:gd name="connsiteY13" fmla="*/ 271604 h 739946"/>
              <a:gd name="connsiteX14" fmla="*/ 9054 w 941561"/>
              <a:gd name="connsiteY14" fmla="*/ 371192 h 739946"/>
              <a:gd name="connsiteX15" fmla="*/ 54321 w 941561"/>
              <a:gd name="connsiteY15" fmla="*/ 416459 h 739946"/>
              <a:gd name="connsiteX16" fmla="*/ 81481 w 941561"/>
              <a:gd name="connsiteY16" fmla="*/ 425513 h 739946"/>
              <a:gd name="connsiteX17" fmla="*/ 108642 w 941561"/>
              <a:gd name="connsiteY17" fmla="*/ 443620 h 739946"/>
              <a:gd name="connsiteX18" fmla="*/ 199177 w 941561"/>
              <a:gd name="connsiteY18" fmla="*/ 452673 h 739946"/>
              <a:gd name="connsiteX19" fmla="*/ 253497 w 941561"/>
              <a:gd name="connsiteY19" fmla="*/ 470780 h 739946"/>
              <a:gd name="connsiteX20" fmla="*/ 307818 w 941561"/>
              <a:gd name="connsiteY20" fmla="*/ 516047 h 739946"/>
              <a:gd name="connsiteX21" fmla="*/ 380246 w 941561"/>
              <a:gd name="connsiteY21" fmla="*/ 579422 h 739946"/>
              <a:gd name="connsiteX22" fmla="*/ 407406 w 941561"/>
              <a:gd name="connsiteY22" fmla="*/ 597529 h 739946"/>
              <a:gd name="connsiteX23" fmla="*/ 497941 w 941561"/>
              <a:gd name="connsiteY23" fmla="*/ 615635 h 739946"/>
              <a:gd name="connsiteX24" fmla="*/ 633743 w 941561"/>
              <a:gd name="connsiteY24" fmla="*/ 624689 h 739946"/>
              <a:gd name="connsiteX25" fmla="*/ 660903 w 941561"/>
              <a:gd name="connsiteY25" fmla="*/ 633742 h 739946"/>
              <a:gd name="connsiteX26" fmla="*/ 724278 w 941561"/>
              <a:gd name="connsiteY26" fmla="*/ 651849 h 739946"/>
              <a:gd name="connsiteX27" fmla="*/ 778598 w 941561"/>
              <a:gd name="connsiteY27" fmla="*/ 688063 h 739946"/>
              <a:gd name="connsiteX28" fmla="*/ 860080 w 941561"/>
              <a:gd name="connsiteY28" fmla="*/ 733330 h 739946"/>
              <a:gd name="connsiteX29" fmla="*/ 905347 w 941561"/>
              <a:gd name="connsiteY29" fmla="*/ 724277 h 739946"/>
              <a:gd name="connsiteX30" fmla="*/ 923454 w 941561"/>
              <a:gd name="connsiteY30" fmla="*/ 697117 h 739946"/>
              <a:gd name="connsiteX31" fmla="*/ 941561 w 941561"/>
              <a:gd name="connsiteY31" fmla="*/ 615635 h 739946"/>
              <a:gd name="connsiteX32" fmla="*/ 923454 w 941561"/>
              <a:gd name="connsiteY32" fmla="*/ 506994 h 739946"/>
              <a:gd name="connsiteX33" fmla="*/ 878186 w 941561"/>
              <a:gd name="connsiteY33" fmla="*/ 443620 h 739946"/>
              <a:gd name="connsiteX34" fmla="*/ 832919 w 941561"/>
              <a:gd name="connsiteY34" fmla="*/ 398352 h 739946"/>
              <a:gd name="connsiteX35" fmla="*/ 814812 w 941561"/>
              <a:gd name="connsiteY35" fmla="*/ 371192 h 739946"/>
              <a:gd name="connsiteX36" fmla="*/ 760491 w 941561"/>
              <a:gd name="connsiteY36" fmla="*/ 334978 h 739946"/>
              <a:gd name="connsiteX37" fmla="*/ 733331 w 941561"/>
              <a:gd name="connsiteY37" fmla="*/ 316871 h 739946"/>
              <a:gd name="connsiteX38" fmla="*/ 706171 w 941561"/>
              <a:gd name="connsiteY38" fmla="*/ 298764 h 739946"/>
              <a:gd name="connsiteX39" fmla="*/ 679010 w 941561"/>
              <a:gd name="connsiteY39" fmla="*/ 280657 h 739946"/>
              <a:gd name="connsiteX40" fmla="*/ 651850 w 941561"/>
              <a:gd name="connsiteY40" fmla="*/ 226336 h 739946"/>
              <a:gd name="connsiteX41" fmla="*/ 642796 w 941561"/>
              <a:gd name="connsiteY41" fmla="*/ 217283 h 73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41561" h="739946">
                <a:moveTo>
                  <a:pt x="642796" y="217283"/>
                </a:moveTo>
                <a:lnTo>
                  <a:pt x="642796" y="217283"/>
                </a:lnTo>
                <a:cubicBezTo>
                  <a:pt x="645814" y="187105"/>
                  <a:pt x="651850" y="157077"/>
                  <a:pt x="651850" y="126748"/>
                </a:cubicBezTo>
                <a:cubicBezTo>
                  <a:pt x="651850" y="117205"/>
                  <a:pt x="647431" y="107930"/>
                  <a:pt x="642796" y="99588"/>
                </a:cubicBezTo>
                <a:cubicBezTo>
                  <a:pt x="632227" y="80565"/>
                  <a:pt x="626046" y="54999"/>
                  <a:pt x="606582" y="45267"/>
                </a:cubicBezTo>
                <a:cubicBezTo>
                  <a:pt x="594511" y="39231"/>
                  <a:pt x="582900" y="32172"/>
                  <a:pt x="570369" y="27160"/>
                </a:cubicBezTo>
                <a:cubicBezTo>
                  <a:pt x="502963" y="197"/>
                  <a:pt x="502682" y="7838"/>
                  <a:pt x="416460" y="0"/>
                </a:cubicBezTo>
                <a:cubicBezTo>
                  <a:pt x="356103" y="3018"/>
                  <a:pt x="295478" y="2615"/>
                  <a:pt x="235390" y="9053"/>
                </a:cubicBezTo>
                <a:cubicBezTo>
                  <a:pt x="210646" y="11704"/>
                  <a:pt x="162963" y="27160"/>
                  <a:pt x="162963" y="27160"/>
                </a:cubicBezTo>
                <a:cubicBezTo>
                  <a:pt x="110767" y="61957"/>
                  <a:pt x="161117" y="31831"/>
                  <a:pt x="108642" y="54321"/>
                </a:cubicBezTo>
                <a:cubicBezTo>
                  <a:pt x="76480" y="68105"/>
                  <a:pt x="72545" y="72350"/>
                  <a:pt x="45268" y="90534"/>
                </a:cubicBezTo>
                <a:cubicBezTo>
                  <a:pt x="22508" y="158812"/>
                  <a:pt x="53211" y="74645"/>
                  <a:pt x="18107" y="144855"/>
                </a:cubicBezTo>
                <a:cubicBezTo>
                  <a:pt x="13839" y="153391"/>
                  <a:pt x="12072" y="162962"/>
                  <a:pt x="9054" y="172016"/>
                </a:cubicBezTo>
                <a:cubicBezTo>
                  <a:pt x="6036" y="205212"/>
                  <a:pt x="0" y="238271"/>
                  <a:pt x="0" y="271604"/>
                </a:cubicBezTo>
                <a:cubicBezTo>
                  <a:pt x="0" y="304937"/>
                  <a:pt x="2070" y="338599"/>
                  <a:pt x="9054" y="371192"/>
                </a:cubicBezTo>
                <a:cubicBezTo>
                  <a:pt x="13400" y="391471"/>
                  <a:pt x="37905" y="408251"/>
                  <a:pt x="54321" y="416459"/>
                </a:cubicBezTo>
                <a:cubicBezTo>
                  <a:pt x="62857" y="420727"/>
                  <a:pt x="72945" y="421245"/>
                  <a:pt x="81481" y="425513"/>
                </a:cubicBezTo>
                <a:cubicBezTo>
                  <a:pt x="91213" y="430379"/>
                  <a:pt x="98040" y="441173"/>
                  <a:pt x="108642" y="443620"/>
                </a:cubicBezTo>
                <a:cubicBezTo>
                  <a:pt x="138194" y="450440"/>
                  <a:pt x="168999" y="449655"/>
                  <a:pt x="199177" y="452673"/>
                </a:cubicBezTo>
                <a:cubicBezTo>
                  <a:pt x="217284" y="458709"/>
                  <a:pt x="240001" y="457284"/>
                  <a:pt x="253497" y="470780"/>
                </a:cubicBezTo>
                <a:cubicBezTo>
                  <a:pt x="288352" y="505634"/>
                  <a:pt x="270005" y="490838"/>
                  <a:pt x="307818" y="516047"/>
                </a:cubicBezTo>
                <a:cubicBezTo>
                  <a:pt x="350934" y="580721"/>
                  <a:pt x="322920" y="565090"/>
                  <a:pt x="380246" y="579422"/>
                </a:cubicBezTo>
                <a:cubicBezTo>
                  <a:pt x="389299" y="585458"/>
                  <a:pt x="397674" y="592663"/>
                  <a:pt x="407406" y="597529"/>
                </a:cubicBezTo>
                <a:cubicBezTo>
                  <a:pt x="431361" y="609506"/>
                  <a:pt x="477556" y="613782"/>
                  <a:pt x="497941" y="615635"/>
                </a:cubicBezTo>
                <a:cubicBezTo>
                  <a:pt x="543123" y="619742"/>
                  <a:pt x="588476" y="621671"/>
                  <a:pt x="633743" y="624689"/>
                </a:cubicBezTo>
                <a:cubicBezTo>
                  <a:pt x="642796" y="627707"/>
                  <a:pt x="651727" y="631120"/>
                  <a:pt x="660903" y="633742"/>
                </a:cubicBezTo>
                <a:cubicBezTo>
                  <a:pt x="740488" y="656481"/>
                  <a:pt x="659149" y="630141"/>
                  <a:pt x="724278" y="651849"/>
                </a:cubicBezTo>
                <a:cubicBezTo>
                  <a:pt x="784553" y="712126"/>
                  <a:pt x="719639" y="655308"/>
                  <a:pt x="778598" y="688063"/>
                </a:cubicBezTo>
                <a:cubicBezTo>
                  <a:pt x="871988" y="739946"/>
                  <a:pt x="798623" y="712846"/>
                  <a:pt x="860080" y="733330"/>
                </a:cubicBezTo>
                <a:cubicBezTo>
                  <a:pt x="875169" y="730312"/>
                  <a:pt x="891987" y="731911"/>
                  <a:pt x="905347" y="724277"/>
                </a:cubicBezTo>
                <a:cubicBezTo>
                  <a:pt x="914794" y="718879"/>
                  <a:pt x="918588" y="706849"/>
                  <a:pt x="923454" y="697117"/>
                </a:cubicBezTo>
                <a:cubicBezTo>
                  <a:pt x="934596" y="674832"/>
                  <a:pt x="938085" y="636492"/>
                  <a:pt x="941561" y="615635"/>
                </a:cubicBezTo>
                <a:cubicBezTo>
                  <a:pt x="938275" y="589351"/>
                  <a:pt x="934668" y="536899"/>
                  <a:pt x="923454" y="506994"/>
                </a:cubicBezTo>
                <a:cubicBezTo>
                  <a:pt x="905178" y="458256"/>
                  <a:pt x="909619" y="481340"/>
                  <a:pt x="878186" y="443620"/>
                </a:cubicBezTo>
                <a:cubicBezTo>
                  <a:pt x="840461" y="398350"/>
                  <a:pt x="882717" y="431550"/>
                  <a:pt x="832919" y="398352"/>
                </a:cubicBezTo>
                <a:cubicBezTo>
                  <a:pt x="826883" y="389299"/>
                  <a:pt x="823001" y="378357"/>
                  <a:pt x="814812" y="371192"/>
                </a:cubicBezTo>
                <a:cubicBezTo>
                  <a:pt x="798434" y="356862"/>
                  <a:pt x="778598" y="347049"/>
                  <a:pt x="760491" y="334978"/>
                </a:cubicBezTo>
                <a:lnTo>
                  <a:pt x="733331" y="316871"/>
                </a:lnTo>
                <a:lnTo>
                  <a:pt x="706171" y="298764"/>
                </a:lnTo>
                <a:lnTo>
                  <a:pt x="679010" y="280657"/>
                </a:lnTo>
                <a:cubicBezTo>
                  <a:pt x="665105" y="259800"/>
                  <a:pt x="656015" y="251327"/>
                  <a:pt x="651850" y="226336"/>
                </a:cubicBezTo>
                <a:cubicBezTo>
                  <a:pt x="650362" y="217406"/>
                  <a:pt x="644305" y="218792"/>
                  <a:pt x="642796" y="217283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56 - Ελεύθερη σχεδίαση">
            <a:hlinkClick r:id="rId11" action="ppaction://hlinksldjump"/>
          </p:cNvPr>
          <p:cNvSpPr/>
          <p:nvPr/>
        </p:nvSpPr>
        <p:spPr>
          <a:xfrm>
            <a:off x="2752253" y="1729212"/>
            <a:ext cx="1339913" cy="2281473"/>
          </a:xfrm>
          <a:custGeom>
            <a:avLst/>
            <a:gdLst>
              <a:gd name="connsiteX0" fmla="*/ 1050202 w 1339913"/>
              <a:gd name="connsiteY0" fmla="*/ 1204111 h 2281473"/>
              <a:gd name="connsiteX1" fmla="*/ 1050202 w 1339913"/>
              <a:gd name="connsiteY1" fmla="*/ 1204111 h 2281473"/>
              <a:gd name="connsiteX2" fmla="*/ 1041149 w 1339913"/>
              <a:gd name="connsiteY2" fmla="*/ 1050202 h 2281473"/>
              <a:gd name="connsiteX3" fmla="*/ 1004935 w 1339913"/>
              <a:gd name="connsiteY3" fmla="*/ 941560 h 2281473"/>
              <a:gd name="connsiteX4" fmla="*/ 986828 w 1339913"/>
              <a:gd name="connsiteY4" fmla="*/ 914400 h 2281473"/>
              <a:gd name="connsiteX5" fmla="*/ 968721 w 1339913"/>
              <a:gd name="connsiteY5" fmla="*/ 878186 h 2281473"/>
              <a:gd name="connsiteX6" fmla="*/ 905347 w 1339913"/>
              <a:gd name="connsiteY6" fmla="*/ 841972 h 2281473"/>
              <a:gd name="connsiteX7" fmla="*/ 878187 w 1339913"/>
              <a:gd name="connsiteY7" fmla="*/ 823865 h 2281473"/>
              <a:gd name="connsiteX8" fmla="*/ 851026 w 1339913"/>
              <a:gd name="connsiteY8" fmla="*/ 814812 h 2281473"/>
              <a:gd name="connsiteX9" fmla="*/ 814812 w 1339913"/>
              <a:gd name="connsiteY9" fmla="*/ 796705 h 2281473"/>
              <a:gd name="connsiteX10" fmla="*/ 787652 w 1339913"/>
              <a:gd name="connsiteY10" fmla="*/ 787651 h 2281473"/>
              <a:gd name="connsiteX11" fmla="*/ 733331 w 1339913"/>
              <a:gd name="connsiteY11" fmla="*/ 760491 h 2281473"/>
              <a:gd name="connsiteX12" fmla="*/ 706171 w 1339913"/>
              <a:gd name="connsiteY12" fmla="*/ 742384 h 2281473"/>
              <a:gd name="connsiteX13" fmla="*/ 669957 w 1339913"/>
              <a:gd name="connsiteY13" fmla="*/ 688063 h 2281473"/>
              <a:gd name="connsiteX14" fmla="*/ 642797 w 1339913"/>
              <a:gd name="connsiteY14" fmla="*/ 660903 h 2281473"/>
              <a:gd name="connsiteX15" fmla="*/ 624690 w 1339913"/>
              <a:gd name="connsiteY15" fmla="*/ 606582 h 2281473"/>
              <a:gd name="connsiteX16" fmla="*/ 615636 w 1339913"/>
              <a:gd name="connsiteY16" fmla="*/ 579422 h 2281473"/>
              <a:gd name="connsiteX17" fmla="*/ 606583 w 1339913"/>
              <a:gd name="connsiteY17" fmla="*/ 506994 h 2281473"/>
              <a:gd name="connsiteX18" fmla="*/ 588476 w 1339913"/>
              <a:gd name="connsiteY18" fmla="*/ 371192 h 2281473"/>
              <a:gd name="connsiteX19" fmla="*/ 543208 w 1339913"/>
              <a:gd name="connsiteY19" fmla="*/ 316871 h 2281473"/>
              <a:gd name="connsiteX20" fmla="*/ 516048 w 1339913"/>
              <a:gd name="connsiteY20" fmla="*/ 298764 h 2281473"/>
              <a:gd name="connsiteX21" fmla="*/ 452674 w 1339913"/>
              <a:gd name="connsiteY21" fmla="*/ 217283 h 2281473"/>
              <a:gd name="connsiteX22" fmla="*/ 416460 w 1339913"/>
              <a:gd name="connsiteY22" fmla="*/ 162962 h 2281473"/>
              <a:gd name="connsiteX23" fmla="*/ 398353 w 1339913"/>
              <a:gd name="connsiteY23" fmla="*/ 108641 h 2281473"/>
              <a:gd name="connsiteX24" fmla="*/ 389299 w 1339913"/>
              <a:gd name="connsiteY24" fmla="*/ 81481 h 2281473"/>
              <a:gd name="connsiteX25" fmla="*/ 362139 w 1339913"/>
              <a:gd name="connsiteY25" fmla="*/ 54321 h 2281473"/>
              <a:gd name="connsiteX26" fmla="*/ 344032 w 1339913"/>
              <a:gd name="connsiteY26" fmla="*/ 27160 h 2281473"/>
              <a:gd name="connsiteX27" fmla="*/ 289711 w 1339913"/>
              <a:gd name="connsiteY27" fmla="*/ 0 h 2281473"/>
              <a:gd name="connsiteX28" fmla="*/ 162963 w 1339913"/>
              <a:gd name="connsiteY28" fmla="*/ 9053 h 2281473"/>
              <a:gd name="connsiteX29" fmla="*/ 126749 w 1339913"/>
              <a:gd name="connsiteY29" fmla="*/ 27160 h 2281473"/>
              <a:gd name="connsiteX30" fmla="*/ 72428 w 1339913"/>
              <a:gd name="connsiteY30" fmla="*/ 63374 h 2281473"/>
              <a:gd name="connsiteX31" fmla="*/ 54321 w 1339913"/>
              <a:gd name="connsiteY31" fmla="*/ 90535 h 2281473"/>
              <a:gd name="connsiteX32" fmla="*/ 9054 w 1339913"/>
              <a:gd name="connsiteY32" fmla="*/ 144855 h 2281473"/>
              <a:gd name="connsiteX33" fmla="*/ 0 w 1339913"/>
              <a:gd name="connsiteY33" fmla="*/ 172016 h 2281473"/>
              <a:gd name="connsiteX34" fmla="*/ 9054 w 1339913"/>
              <a:gd name="connsiteY34" fmla="*/ 307818 h 2281473"/>
              <a:gd name="connsiteX35" fmla="*/ 27161 w 1339913"/>
              <a:gd name="connsiteY35" fmla="*/ 334978 h 2281473"/>
              <a:gd name="connsiteX36" fmla="*/ 72428 w 1339913"/>
              <a:gd name="connsiteY36" fmla="*/ 416459 h 2281473"/>
              <a:gd name="connsiteX37" fmla="*/ 135802 w 1339913"/>
              <a:gd name="connsiteY37" fmla="*/ 470780 h 2281473"/>
              <a:gd name="connsiteX38" fmla="*/ 162963 w 1339913"/>
              <a:gd name="connsiteY38" fmla="*/ 488887 h 2281473"/>
              <a:gd name="connsiteX39" fmla="*/ 217284 w 1339913"/>
              <a:gd name="connsiteY39" fmla="*/ 543208 h 2281473"/>
              <a:gd name="connsiteX40" fmla="*/ 271604 w 1339913"/>
              <a:gd name="connsiteY40" fmla="*/ 597529 h 2281473"/>
              <a:gd name="connsiteX41" fmla="*/ 334979 w 1339913"/>
              <a:gd name="connsiteY41" fmla="*/ 651849 h 2281473"/>
              <a:gd name="connsiteX42" fmla="*/ 380246 w 1339913"/>
              <a:gd name="connsiteY42" fmla="*/ 706170 h 2281473"/>
              <a:gd name="connsiteX43" fmla="*/ 407406 w 1339913"/>
              <a:gd name="connsiteY43" fmla="*/ 724277 h 2281473"/>
              <a:gd name="connsiteX44" fmla="*/ 434567 w 1339913"/>
              <a:gd name="connsiteY44" fmla="*/ 751438 h 2281473"/>
              <a:gd name="connsiteX45" fmla="*/ 470781 w 1339913"/>
              <a:gd name="connsiteY45" fmla="*/ 805758 h 2281473"/>
              <a:gd name="connsiteX46" fmla="*/ 479834 w 1339913"/>
              <a:gd name="connsiteY46" fmla="*/ 832919 h 2281473"/>
              <a:gd name="connsiteX47" fmla="*/ 506995 w 1339913"/>
              <a:gd name="connsiteY47" fmla="*/ 887239 h 2281473"/>
              <a:gd name="connsiteX48" fmla="*/ 516048 w 1339913"/>
              <a:gd name="connsiteY48" fmla="*/ 977774 h 2281473"/>
              <a:gd name="connsiteX49" fmla="*/ 497941 w 1339913"/>
              <a:gd name="connsiteY49" fmla="*/ 1213164 h 2281473"/>
              <a:gd name="connsiteX50" fmla="*/ 497941 w 1339913"/>
              <a:gd name="connsiteY50" fmla="*/ 1539089 h 2281473"/>
              <a:gd name="connsiteX51" fmla="*/ 506995 w 1339913"/>
              <a:gd name="connsiteY51" fmla="*/ 1566249 h 2281473"/>
              <a:gd name="connsiteX52" fmla="*/ 516048 w 1339913"/>
              <a:gd name="connsiteY52" fmla="*/ 1611517 h 2281473"/>
              <a:gd name="connsiteX53" fmla="*/ 525101 w 1339913"/>
              <a:gd name="connsiteY53" fmla="*/ 1638677 h 2281473"/>
              <a:gd name="connsiteX54" fmla="*/ 534155 w 1339913"/>
              <a:gd name="connsiteY54" fmla="*/ 1674891 h 2281473"/>
              <a:gd name="connsiteX55" fmla="*/ 543208 w 1339913"/>
              <a:gd name="connsiteY55" fmla="*/ 1702051 h 2281473"/>
              <a:gd name="connsiteX56" fmla="*/ 552262 w 1339913"/>
              <a:gd name="connsiteY56" fmla="*/ 1738265 h 2281473"/>
              <a:gd name="connsiteX57" fmla="*/ 570369 w 1339913"/>
              <a:gd name="connsiteY57" fmla="*/ 1792586 h 2281473"/>
              <a:gd name="connsiteX58" fmla="*/ 588476 w 1339913"/>
              <a:gd name="connsiteY58" fmla="*/ 1865014 h 2281473"/>
              <a:gd name="connsiteX59" fmla="*/ 606583 w 1339913"/>
              <a:gd name="connsiteY59" fmla="*/ 1892174 h 2281473"/>
              <a:gd name="connsiteX60" fmla="*/ 633743 w 1339913"/>
              <a:gd name="connsiteY60" fmla="*/ 1955548 h 2281473"/>
              <a:gd name="connsiteX61" fmla="*/ 642797 w 1339913"/>
              <a:gd name="connsiteY61" fmla="*/ 1982709 h 2281473"/>
              <a:gd name="connsiteX62" fmla="*/ 660903 w 1339913"/>
              <a:gd name="connsiteY62" fmla="*/ 2009869 h 2281473"/>
              <a:gd name="connsiteX63" fmla="*/ 679010 w 1339913"/>
              <a:gd name="connsiteY63" fmla="*/ 2064190 h 2281473"/>
              <a:gd name="connsiteX64" fmla="*/ 751438 w 1339913"/>
              <a:gd name="connsiteY64" fmla="*/ 2145671 h 2281473"/>
              <a:gd name="connsiteX65" fmla="*/ 805759 w 1339913"/>
              <a:gd name="connsiteY65" fmla="*/ 2190938 h 2281473"/>
              <a:gd name="connsiteX66" fmla="*/ 832919 w 1339913"/>
              <a:gd name="connsiteY66" fmla="*/ 2199992 h 2281473"/>
              <a:gd name="connsiteX67" fmla="*/ 860080 w 1339913"/>
              <a:gd name="connsiteY67" fmla="*/ 2227152 h 2281473"/>
              <a:gd name="connsiteX68" fmla="*/ 914400 w 1339913"/>
              <a:gd name="connsiteY68" fmla="*/ 2245259 h 2281473"/>
              <a:gd name="connsiteX69" fmla="*/ 986828 w 1339913"/>
              <a:gd name="connsiteY69" fmla="*/ 2263366 h 2281473"/>
              <a:gd name="connsiteX70" fmla="*/ 1041149 w 1339913"/>
              <a:gd name="connsiteY70" fmla="*/ 2281473 h 2281473"/>
              <a:gd name="connsiteX71" fmla="*/ 1231272 w 1339913"/>
              <a:gd name="connsiteY71" fmla="*/ 2272420 h 2281473"/>
              <a:gd name="connsiteX72" fmla="*/ 1258432 w 1339913"/>
              <a:gd name="connsiteY72" fmla="*/ 2263366 h 2281473"/>
              <a:gd name="connsiteX73" fmla="*/ 1294646 w 1339913"/>
              <a:gd name="connsiteY73" fmla="*/ 2209045 h 2281473"/>
              <a:gd name="connsiteX74" fmla="*/ 1312753 w 1339913"/>
              <a:gd name="connsiteY74" fmla="*/ 2181885 h 2281473"/>
              <a:gd name="connsiteX75" fmla="*/ 1339913 w 1339913"/>
              <a:gd name="connsiteY75" fmla="*/ 2082297 h 2281473"/>
              <a:gd name="connsiteX76" fmla="*/ 1330860 w 1339913"/>
              <a:gd name="connsiteY76" fmla="*/ 1955548 h 2281473"/>
              <a:gd name="connsiteX77" fmla="*/ 1321806 w 1339913"/>
              <a:gd name="connsiteY77" fmla="*/ 1928388 h 2281473"/>
              <a:gd name="connsiteX78" fmla="*/ 1267486 w 1339913"/>
              <a:gd name="connsiteY78" fmla="*/ 1892174 h 2281473"/>
              <a:gd name="connsiteX79" fmla="*/ 1213165 w 1339913"/>
              <a:gd name="connsiteY79" fmla="*/ 1837853 h 2281473"/>
              <a:gd name="connsiteX80" fmla="*/ 1186004 w 1339913"/>
              <a:gd name="connsiteY80" fmla="*/ 1810693 h 2281473"/>
              <a:gd name="connsiteX81" fmla="*/ 1149791 w 1339913"/>
              <a:gd name="connsiteY81" fmla="*/ 1756372 h 2281473"/>
              <a:gd name="connsiteX82" fmla="*/ 1140737 w 1339913"/>
              <a:gd name="connsiteY82" fmla="*/ 1702051 h 2281473"/>
              <a:gd name="connsiteX83" fmla="*/ 1131684 w 1339913"/>
              <a:gd name="connsiteY83" fmla="*/ 1665838 h 2281473"/>
              <a:gd name="connsiteX84" fmla="*/ 1122630 w 1339913"/>
              <a:gd name="connsiteY84" fmla="*/ 1602463 h 2281473"/>
              <a:gd name="connsiteX85" fmla="*/ 1113577 w 1339913"/>
              <a:gd name="connsiteY85" fmla="*/ 1267485 h 2281473"/>
              <a:gd name="connsiteX86" fmla="*/ 1104523 w 1339913"/>
              <a:gd name="connsiteY86" fmla="*/ 1240325 h 2281473"/>
              <a:gd name="connsiteX87" fmla="*/ 1068309 w 1339913"/>
              <a:gd name="connsiteY87" fmla="*/ 1186004 h 2281473"/>
              <a:gd name="connsiteX88" fmla="*/ 1050202 w 1339913"/>
              <a:gd name="connsiteY88" fmla="*/ 1122630 h 2281473"/>
              <a:gd name="connsiteX89" fmla="*/ 1050202 w 1339913"/>
              <a:gd name="connsiteY89" fmla="*/ 1204111 h 228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339913" h="2281473">
                <a:moveTo>
                  <a:pt x="1050202" y="1204111"/>
                </a:moveTo>
                <a:lnTo>
                  <a:pt x="1050202" y="1204111"/>
                </a:lnTo>
                <a:cubicBezTo>
                  <a:pt x="1047184" y="1152808"/>
                  <a:pt x="1047272" y="1101228"/>
                  <a:pt x="1041149" y="1050202"/>
                </a:cubicBezTo>
                <a:cubicBezTo>
                  <a:pt x="1035889" y="1006369"/>
                  <a:pt x="1025429" y="977424"/>
                  <a:pt x="1004935" y="941560"/>
                </a:cubicBezTo>
                <a:cubicBezTo>
                  <a:pt x="999537" y="932113"/>
                  <a:pt x="992226" y="923847"/>
                  <a:pt x="986828" y="914400"/>
                </a:cubicBezTo>
                <a:cubicBezTo>
                  <a:pt x="980132" y="902682"/>
                  <a:pt x="977504" y="888433"/>
                  <a:pt x="968721" y="878186"/>
                </a:cubicBezTo>
                <a:cubicBezTo>
                  <a:pt x="935885" y="839877"/>
                  <a:pt x="939857" y="859228"/>
                  <a:pt x="905347" y="841972"/>
                </a:cubicBezTo>
                <a:cubicBezTo>
                  <a:pt x="895615" y="837106"/>
                  <a:pt x="887919" y="828731"/>
                  <a:pt x="878187" y="823865"/>
                </a:cubicBezTo>
                <a:cubicBezTo>
                  <a:pt x="869651" y="819597"/>
                  <a:pt x="859798" y="818571"/>
                  <a:pt x="851026" y="814812"/>
                </a:cubicBezTo>
                <a:cubicBezTo>
                  <a:pt x="838621" y="809496"/>
                  <a:pt x="827217" y="802022"/>
                  <a:pt x="814812" y="796705"/>
                </a:cubicBezTo>
                <a:cubicBezTo>
                  <a:pt x="806041" y="792946"/>
                  <a:pt x="796188" y="791919"/>
                  <a:pt x="787652" y="787651"/>
                </a:cubicBezTo>
                <a:cubicBezTo>
                  <a:pt x="717461" y="752554"/>
                  <a:pt x="801591" y="783243"/>
                  <a:pt x="733331" y="760491"/>
                </a:cubicBezTo>
                <a:cubicBezTo>
                  <a:pt x="724278" y="754455"/>
                  <a:pt x="713336" y="750573"/>
                  <a:pt x="706171" y="742384"/>
                </a:cubicBezTo>
                <a:cubicBezTo>
                  <a:pt x="691841" y="726006"/>
                  <a:pt x="685345" y="703451"/>
                  <a:pt x="669957" y="688063"/>
                </a:cubicBezTo>
                <a:lnTo>
                  <a:pt x="642797" y="660903"/>
                </a:lnTo>
                <a:lnTo>
                  <a:pt x="624690" y="606582"/>
                </a:lnTo>
                <a:lnTo>
                  <a:pt x="615636" y="579422"/>
                </a:lnTo>
                <a:cubicBezTo>
                  <a:pt x="612618" y="555279"/>
                  <a:pt x="609130" y="531191"/>
                  <a:pt x="606583" y="506994"/>
                </a:cubicBezTo>
                <a:cubicBezTo>
                  <a:pt x="604950" y="491482"/>
                  <a:pt x="602422" y="403734"/>
                  <a:pt x="588476" y="371192"/>
                </a:cubicBezTo>
                <a:cubicBezTo>
                  <a:pt x="580563" y="352729"/>
                  <a:pt x="557709" y="328955"/>
                  <a:pt x="543208" y="316871"/>
                </a:cubicBezTo>
                <a:cubicBezTo>
                  <a:pt x="534849" y="309905"/>
                  <a:pt x="524407" y="305730"/>
                  <a:pt x="516048" y="298764"/>
                </a:cubicBezTo>
                <a:cubicBezTo>
                  <a:pt x="484137" y="272171"/>
                  <a:pt x="477911" y="255138"/>
                  <a:pt x="452674" y="217283"/>
                </a:cubicBezTo>
                <a:lnTo>
                  <a:pt x="416460" y="162962"/>
                </a:lnTo>
                <a:lnTo>
                  <a:pt x="398353" y="108641"/>
                </a:lnTo>
                <a:cubicBezTo>
                  <a:pt x="395335" y="99588"/>
                  <a:pt x="396047" y="88229"/>
                  <a:pt x="389299" y="81481"/>
                </a:cubicBezTo>
                <a:cubicBezTo>
                  <a:pt x="380246" y="72428"/>
                  <a:pt x="370335" y="64157"/>
                  <a:pt x="362139" y="54321"/>
                </a:cubicBezTo>
                <a:cubicBezTo>
                  <a:pt x="355173" y="45962"/>
                  <a:pt x="351726" y="34854"/>
                  <a:pt x="344032" y="27160"/>
                </a:cubicBezTo>
                <a:cubicBezTo>
                  <a:pt x="326481" y="9609"/>
                  <a:pt x="311802" y="7363"/>
                  <a:pt x="289711" y="0"/>
                </a:cubicBezTo>
                <a:cubicBezTo>
                  <a:pt x="247462" y="3018"/>
                  <a:pt x="204744" y="2090"/>
                  <a:pt x="162963" y="9053"/>
                </a:cubicBezTo>
                <a:cubicBezTo>
                  <a:pt x="149650" y="11272"/>
                  <a:pt x="138322" y="20216"/>
                  <a:pt x="126749" y="27160"/>
                </a:cubicBezTo>
                <a:cubicBezTo>
                  <a:pt x="108088" y="38356"/>
                  <a:pt x="72428" y="63374"/>
                  <a:pt x="72428" y="63374"/>
                </a:cubicBezTo>
                <a:cubicBezTo>
                  <a:pt x="66392" y="72428"/>
                  <a:pt x="61287" y="82176"/>
                  <a:pt x="54321" y="90535"/>
                </a:cubicBezTo>
                <a:cubicBezTo>
                  <a:pt x="29293" y="120569"/>
                  <a:pt x="25913" y="111138"/>
                  <a:pt x="9054" y="144855"/>
                </a:cubicBezTo>
                <a:cubicBezTo>
                  <a:pt x="4786" y="153391"/>
                  <a:pt x="3018" y="162962"/>
                  <a:pt x="0" y="172016"/>
                </a:cubicBezTo>
                <a:cubicBezTo>
                  <a:pt x="3018" y="217283"/>
                  <a:pt x="1595" y="263067"/>
                  <a:pt x="9054" y="307818"/>
                </a:cubicBezTo>
                <a:cubicBezTo>
                  <a:pt x="10843" y="318551"/>
                  <a:pt x="22295" y="325246"/>
                  <a:pt x="27161" y="334978"/>
                </a:cubicBezTo>
                <a:cubicBezTo>
                  <a:pt x="43671" y="367999"/>
                  <a:pt x="29607" y="387912"/>
                  <a:pt x="72428" y="416459"/>
                </a:cubicBezTo>
                <a:cubicBezTo>
                  <a:pt x="134784" y="458029"/>
                  <a:pt x="58963" y="404918"/>
                  <a:pt x="135802" y="470780"/>
                </a:cubicBezTo>
                <a:cubicBezTo>
                  <a:pt x="144064" y="477861"/>
                  <a:pt x="154830" y="481658"/>
                  <a:pt x="162963" y="488887"/>
                </a:cubicBezTo>
                <a:cubicBezTo>
                  <a:pt x="182102" y="505899"/>
                  <a:pt x="199177" y="525101"/>
                  <a:pt x="217284" y="543208"/>
                </a:cubicBezTo>
                <a:lnTo>
                  <a:pt x="271604" y="597529"/>
                </a:lnTo>
                <a:cubicBezTo>
                  <a:pt x="380414" y="706339"/>
                  <a:pt x="252246" y="582904"/>
                  <a:pt x="334979" y="651849"/>
                </a:cubicBezTo>
                <a:cubicBezTo>
                  <a:pt x="423963" y="726003"/>
                  <a:pt x="309035" y="634959"/>
                  <a:pt x="380246" y="706170"/>
                </a:cubicBezTo>
                <a:cubicBezTo>
                  <a:pt x="387940" y="713864"/>
                  <a:pt x="399047" y="717311"/>
                  <a:pt x="407406" y="724277"/>
                </a:cubicBezTo>
                <a:cubicBezTo>
                  <a:pt x="417242" y="732474"/>
                  <a:pt x="426706" y="741331"/>
                  <a:pt x="434567" y="751438"/>
                </a:cubicBezTo>
                <a:cubicBezTo>
                  <a:pt x="447927" y="768615"/>
                  <a:pt x="470781" y="805758"/>
                  <a:pt x="470781" y="805758"/>
                </a:cubicBezTo>
                <a:cubicBezTo>
                  <a:pt x="473799" y="814812"/>
                  <a:pt x="475566" y="824383"/>
                  <a:pt x="479834" y="832919"/>
                </a:cubicBezTo>
                <a:cubicBezTo>
                  <a:pt x="514939" y="903131"/>
                  <a:pt x="484234" y="818961"/>
                  <a:pt x="506995" y="887239"/>
                </a:cubicBezTo>
                <a:cubicBezTo>
                  <a:pt x="510013" y="917417"/>
                  <a:pt x="516048" y="947445"/>
                  <a:pt x="516048" y="977774"/>
                </a:cubicBezTo>
                <a:cubicBezTo>
                  <a:pt x="516048" y="1117362"/>
                  <a:pt x="513902" y="1117403"/>
                  <a:pt x="497941" y="1213164"/>
                </a:cubicBezTo>
                <a:cubicBezTo>
                  <a:pt x="485904" y="1369650"/>
                  <a:pt x="483039" y="1345367"/>
                  <a:pt x="497941" y="1539089"/>
                </a:cubicBezTo>
                <a:cubicBezTo>
                  <a:pt x="498673" y="1548604"/>
                  <a:pt x="504680" y="1556991"/>
                  <a:pt x="506995" y="1566249"/>
                </a:cubicBezTo>
                <a:cubicBezTo>
                  <a:pt x="510727" y="1581178"/>
                  <a:pt x="512316" y="1596588"/>
                  <a:pt x="516048" y="1611517"/>
                </a:cubicBezTo>
                <a:cubicBezTo>
                  <a:pt x="518362" y="1620775"/>
                  <a:pt x="522479" y="1629501"/>
                  <a:pt x="525101" y="1638677"/>
                </a:cubicBezTo>
                <a:cubicBezTo>
                  <a:pt x="528519" y="1650641"/>
                  <a:pt x="530737" y="1662927"/>
                  <a:pt x="534155" y="1674891"/>
                </a:cubicBezTo>
                <a:cubicBezTo>
                  <a:pt x="536777" y="1684067"/>
                  <a:pt x="540586" y="1692875"/>
                  <a:pt x="543208" y="1702051"/>
                </a:cubicBezTo>
                <a:cubicBezTo>
                  <a:pt x="546626" y="1714015"/>
                  <a:pt x="548687" y="1726347"/>
                  <a:pt x="552262" y="1738265"/>
                </a:cubicBezTo>
                <a:cubicBezTo>
                  <a:pt x="557747" y="1756546"/>
                  <a:pt x="566626" y="1773870"/>
                  <a:pt x="570369" y="1792586"/>
                </a:cubicBezTo>
                <a:cubicBezTo>
                  <a:pt x="573813" y="1809807"/>
                  <a:pt x="579195" y="1846453"/>
                  <a:pt x="588476" y="1865014"/>
                </a:cubicBezTo>
                <a:cubicBezTo>
                  <a:pt x="593342" y="1874746"/>
                  <a:pt x="600547" y="1883121"/>
                  <a:pt x="606583" y="1892174"/>
                </a:cubicBezTo>
                <a:cubicBezTo>
                  <a:pt x="625424" y="1967541"/>
                  <a:pt x="602483" y="1893028"/>
                  <a:pt x="633743" y="1955548"/>
                </a:cubicBezTo>
                <a:cubicBezTo>
                  <a:pt x="638011" y="1964084"/>
                  <a:pt x="638529" y="1974173"/>
                  <a:pt x="642797" y="1982709"/>
                </a:cubicBezTo>
                <a:cubicBezTo>
                  <a:pt x="647663" y="1992441"/>
                  <a:pt x="656484" y="1999926"/>
                  <a:pt x="660903" y="2009869"/>
                </a:cubicBezTo>
                <a:cubicBezTo>
                  <a:pt x="668655" y="2027310"/>
                  <a:pt x="668423" y="2048309"/>
                  <a:pt x="679010" y="2064190"/>
                </a:cubicBezTo>
                <a:cubicBezTo>
                  <a:pt x="711322" y="2112657"/>
                  <a:pt x="689422" y="2083654"/>
                  <a:pt x="751438" y="2145671"/>
                </a:cubicBezTo>
                <a:cubicBezTo>
                  <a:pt x="771466" y="2165699"/>
                  <a:pt x="780544" y="2178331"/>
                  <a:pt x="805759" y="2190938"/>
                </a:cubicBezTo>
                <a:cubicBezTo>
                  <a:pt x="814295" y="2195206"/>
                  <a:pt x="823866" y="2196974"/>
                  <a:pt x="832919" y="2199992"/>
                </a:cubicBezTo>
                <a:cubicBezTo>
                  <a:pt x="841973" y="2209045"/>
                  <a:pt x="848888" y="2220934"/>
                  <a:pt x="860080" y="2227152"/>
                </a:cubicBezTo>
                <a:cubicBezTo>
                  <a:pt x="876764" y="2236421"/>
                  <a:pt x="896293" y="2239223"/>
                  <a:pt x="914400" y="2245259"/>
                </a:cubicBezTo>
                <a:cubicBezTo>
                  <a:pt x="996811" y="2272730"/>
                  <a:pt x="866656" y="2230592"/>
                  <a:pt x="986828" y="2263366"/>
                </a:cubicBezTo>
                <a:cubicBezTo>
                  <a:pt x="1005242" y="2268388"/>
                  <a:pt x="1041149" y="2281473"/>
                  <a:pt x="1041149" y="2281473"/>
                </a:cubicBezTo>
                <a:cubicBezTo>
                  <a:pt x="1104523" y="2278455"/>
                  <a:pt x="1168045" y="2277689"/>
                  <a:pt x="1231272" y="2272420"/>
                </a:cubicBezTo>
                <a:cubicBezTo>
                  <a:pt x="1240782" y="2271627"/>
                  <a:pt x="1251684" y="2270114"/>
                  <a:pt x="1258432" y="2263366"/>
                </a:cubicBezTo>
                <a:cubicBezTo>
                  <a:pt x="1273820" y="2247978"/>
                  <a:pt x="1282575" y="2227152"/>
                  <a:pt x="1294646" y="2209045"/>
                </a:cubicBezTo>
                <a:lnTo>
                  <a:pt x="1312753" y="2181885"/>
                </a:lnTo>
                <a:cubicBezTo>
                  <a:pt x="1333175" y="2100199"/>
                  <a:pt x="1322991" y="2133066"/>
                  <a:pt x="1339913" y="2082297"/>
                </a:cubicBezTo>
                <a:cubicBezTo>
                  <a:pt x="1336895" y="2040047"/>
                  <a:pt x="1335809" y="1997615"/>
                  <a:pt x="1330860" y="1955548"/>
                </a:cubicBezTo>
                <a:cubicBezTo>
                  <a:pt x="1329745" y="1946070"/>
                  <a:pt x="1328554" y="1935136"/>
                  <a:pt x="1321806" y="1928388"/>
                </a:cubicBezTo>
                <a:cubicBezTo>
                  <a:pt x="1306418" y="1913000"/>
                  <a:pt x="1282874" y="1907562"/>
                  <a:pt x="1267486" y="1892174"/>
                </a:cubicBezTo>
                <a:lnTo>
                  <a:pt x="1213165" y="1837853"/>
                </a:lnTo>
                <a:cubicBezTo>
                  <a:pt x="1204111" y="1828800"/>
                  <a:pt x="1193106" y="1821346"/>
                  <a:pt x="1186004" y="1810693"/>
                </a:cubicBezTo>
                <a:lnTo>
                  <a:pt x="1149791" y="1756372"/>
                </a:lnTo>
                <a:cubicBezTo>
                  <a:pt x="1146773" y="1738265"/>
                  <a:pt x="1144337" y="1720051"/>
                  <a:pt x="1140737" y="1702051"/>
                </a:cubicBezTo>
                <a:cubicBezTo>
                  <a:pt x="1138297" y="1689850"/>
                  <a:pt x="1133910" y="1678080"/>
                  <a:pt x="1131684" y="1665838"/>
                </a:cubicBezTo>
                <a:cubicBezTo>
                  <a:pt x="1127867" y="1644843"/>
                  <a:pt x="1125648" y="1623588"/>
                  <a:pt x="1122630" y="1602463"/>
                </a:cubicBezTo>
                <a:cubicBezTo>
                  <a:pt x="1119612" y="1490804"/>
                  <a:pt x="1119155" y="1379046"/>
                  <a:pt x="1113577" y="1267485"/>
                </a:cubicBezTo>
                <a:cubicBezTo>
                  <a:pt x="1113100" y="1257954"/>
                  <a:pt x="1109158" y="1248667"/>
                  <a:pt x="1104523" y="1240325"/>
                </a:cubicBezTo>
                <a:cubicBezTo>
                  <a:pt x="1093954" y="1221302"/>
                  <a:pt x="1068309" y="1186004"/>
                  <a:pt x="1068309" y="1186004"/>
                </a:cubicBezTo>
                <a:cubicBezTo>
                  <a:pt x="1049248" y="1128820"/>
                  <a:pt x="1050202" y="1150769"/>
                  <a:pt x="1050202" y="1122630"/>
                </a:cubicBezTo>
                <a:lnTo>
                  <a:pt x="1050202" y="1204111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Ελεύθερη σχεδίαση">
            <a:hlinkClick r:id="rId11" action="ppaction://hlinksldjump"/>
          </p:cNvPr>
          <p:cNvSpPr/>
          <p:nvPr/>
        </p:nvSpPr>
        <p:spPr>
          <a:xfrm>
            <a:off x="5106154" y="4996521"/>
            <a:ext cx="443620" cy="328346"/>
          </a:xfrm>
          <a:custGeom>
            <a:avLst/>
            <a:gdLst>
              <a:gd name="connsiteX0" fmla="*/ 117696 w 443620"/>
              <a:gd name="connsiteY0" fmla="*/ 10045 h 328346"/>
              <a:gd name="connsiteX1" fmla="*/ 117696 w 443620"/>
              <a:gd name="connsiteY1" fmla="*/ 10045 h 328346"/>
              <a:gd name="connsiteX2" fmla="*/ 36214 w 443620"/>
              <a:gd name="connsiteY2" fmla="*/ 19099 h 328346"/>
              <a:gd name="connsiteX3" fmla="*/ 0 w 443620"/>
              <a:gd name="connsiteY3" fmla="*/ 73420 h 328346"/>
              <a:gd name="connsiteX4" fmla="*/ 9054 w 443620"/>
              <a:gd name="connsiteY4" fmla="*/ 173008 h 328346"/>
              <a:gd name="connsiteX5" fmla="*/ 54321 w 443620"/>
              <a:gd name="connsiteY5" fmla="*/ 227329 h 328346"/>
              <a:gd name="connsiteX6" fmla="*/ 144856 w 443620"/>
              <a:gd name="connsiteY6" fmla="*/ 281649 h 328346"/>
              <a:gd name="connsiteX7" fmla="*/ 226337 w 443620"/>
              <a:gd name="connsiteY7" fmla="*/ 326917 h 328346"/>
              <a:gd name="connsiteX8" fmla="*/ 344032 w 443620"/>
              <a:gd name="connsiteY8" fmla="*/ 317863 h 328346"/>
              <a:gd name="connsiteX9" fmla="*/ 371193 w 443620"/>
              <a:gd name="connsiteY9" fmla="*/ 299756 h 328346"/>
              <a:gd name="connsiteX10" fmla="*/ 398353 w 443620"/>
              <a:gd name="connsiteY10" fmla="*/ 290703 h 328346"/>
              <a:gd name="connsiteX11" fmla="*/ 443620 w 443620"/>
              <a:gd name="connsiteY11" fmla="*/ 209222 h 328346"/>
              <a:gd name="connsiteX12" fmla="*/ 434567 w 443620"/>
              <a:gd name="connsiteY12" fmla="*/ 136794 h 328346"/>
              <a:gd name="connsiteX13" fmla="*/ 425513 w 443620"/>
              <a:gd name="connsiteY13" fmla="*/ 109633 h 328346"/>
              <a:gd name="connsiteX14" fmla="*/ 398353 w 443620"/>
              <a:gd name="connsiteY14" fmla="*/ 100580 h 328346"/>
              <a:gd name="connsiteX15" fmla="*/ 371193 w 443620"/>
              <a:gd name="connsiteY15" fmla="*/ 82473 h 328346"/>
              <a:gd name="connsiteX16" fmla="*/ 325925 w 443620"/>
              <a:gd name="connsiteY16" fmla="*/ 73420 h 328346"/>
              <a:gd name="connsiteX17" fmla="*/ 298765 w 443620"/>
              <a:gd name="connsiteY17" fmla="*/ 64366 h 328346"/>
              <a:gd name="connsiteX18" fmla="*/ 253497 w 443620"/>
              <a:gd name="connsiteY18" fmla="*/ 55313 h 328346"/>
              <a:gd name="connsiteX19" fmla="*/ 226337 w 443620"/>
              <a:gd name="connsiteY19" fmla="*/ 37206 h 328346"/>
              <a:gd name="connsiteX20" fmla="*/ 208230 w 443620"/>
              <a:gd name="connsiteY20" fmla="*/ 10045 h 328346"/>
              <a:gd name="connsiteX21" fmla="*/ 117696 w 443620"/>
              <a:gd name="connsiteY21" fmla="*/ 10045 h 3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3620" h="328346">
                <a:moveTo>
                  <a:pt x="117696" y="10045"/>
                </a:moveTo>
                <a:lnTo>
                  <a:pt x="117696" y="10045"/>
                </a:lnTo>
                <a:cubicBezTo>
                  <a:pt x="90535" y="13063"/>
                  <a:pt x="60275" y="6143"/>
                  <a:pt x="36214" y="19099"/>
                </a:cubicBezTo>
                <a:cubicBezTo>
                  <a:pt x="17053" y="29416"/>
                  <a:pt x="0" y="73420"/>
                  <a:pt x="0" y="73420"/>
                </a:cubicBezTo>
                <a:cubicBezTo>
                  <a:pt x="3018" y="106616"/>
                  <a:pt x="2070" y="140415"/>
                  <a:pt x="9054" y="173008"/>
                </a:cubicBezTo>
                <a:cubicBezTo>
                  <a:pt x="12043" y="186955"/>
                  <a:pt x="45614" y="220557"/>
                  <a:pt x="54321" y="227329"/>
                </a:cubicBezTo>
                <a:cubicBezTo>
                  <a:pt x="129396" y="285721"/>
                  <a:pt x="83271" y="244698"/>
                  <a:pt x="144856" y="281649"/>
                </a:cubicBezTo>
                <a:cubicBezTo>
                  <a:pt x="222684" y="328346"/>
                  <a:pt x="171706" y="308705"/>
                  <a:pt x="226337" y="326917"/>
                </a:cubicBezTo>
                <a:cubicBezTo>
                  <a:pt x="265569" y="323899"/>
                  <a:pt x="305358" y="325114"/>
                  <a:pt x="344032" y="317863"/>
                </a:cubicBezTo>
                <a:cubicBezTo>
                  <a:pt x="354727" y="315858"/>
                  <a:pt x="361461" y="304622"/>
                  <a:pt x="371193" y="299756"/>
                </a:cubicBezTo>
                <a:cubicBezTo>
                  <a:pt x="379729" y="295488"/>
                  <a:pt x="389300" y="293721"/>
                  <a:pt x="398353" y="290703"/>
                </a:cubicBezTo>
                <a:cubicBezTo>
                  <a:pt x="439861" y="228442"/>
                  <a:pt x="427686" y="257027"/>
                  <a:pt x="443620" y="209222"/>
                </a:cubicBezTo>
                <a:cubicBezTo>
                  <a:pt x="440602" y="185079"/>
                  <a:pt x="438919" y="160732"/>
                  <a:pt x="434567" y="136794"/>
                </a:cubicBezTo>
                <a:cubicBezTo>
                  <a:pt x="432860" y="127404"/>
                  <a:pt x="432261" y="116381"/>
                  <a:pt x="425513" y="109633"/>
                </a:cubicBezTo>
                <a:cubicBezTo>
                  <a:pt x="418765" y="102885"/>
                  <a:pt x="407406" y="103598"/>
                  <a:pt x="398353" y="100580"/>
                </a:cubicBezTo>
                <a:cubicBezTo>
                  <a:pt x="389300" y="94544"/>
                  <a:pt x="381381" y="86293"/>
                  <a:pt x="371193" y="82473"/>
                </a:cubicBezTo>
                <a:cubicBezTo>
                  <a:pt x="356785" y="77070"/>
                  <a:pt x="340854" y="77152"/>
                  <a:pt x="325925" y="73420"/>
                </a:cubicBezTo>
                <a:cubicBezTo>
                  <a:pt x="316667" y="71105"/>
                  <a:pt x="308023" y="66681"/>
                  <a:pt x="298765" y="64366"/>
                </a:cubicBezTo>
                <a:cubicBezTo>
                  <a:pt x="283836" y="60634"/>
                  <a:pt x="268586" y="58331"/>
                  <a:pt x="253497" y="55313"/>
                </a:cubicBezTo>
                <a:cubicBezTo>
                  <a:pt x="244444" y="49277"/>
                  <a:pt x="234031" y="44900"/>
                  <a:pt x="226337" y="37206"/>
                </a:cubicBezTo>
                <a:cubicBezTo>
                  <a:pt x="218643" y="29512"/>
                  <a:pt x="217962" y="14911"/>
                  <a:pt x="208230" y="10045"/>
                </a:cubicBezTo>
                <a:cubicBezTo>
                  <a:pt x="188140" y="0"/>
                  <a:pt x="132785" y="10045"/>
                  <a:pt x="117696" y="10045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Ελεύθερη σχεδίαση">
            <a:hlinkClick r:id="rId12" action="ppaction://hlinksldjump"/>
          </p:cNvPr>
          <p:cNvSpPr/>
          <p:nvPr/>
        </p:nvSpPr>
        <p:spPr>
          <a:xfrm>
            <a:off x="6174463" y="3485584"/>
            <a:ext cx="1351276" cy="1712406"/>
          </a:xfrm>
          <a:custGeom>
            <a:avLst/>
            <a:gdLst>
              <a:gd name="connsiteX0" fmla="*/ 371192 w 1351276"/>
              <a:gd name="connsiteY0" fmla="*/ 27161 h 1712406"/>
              <a:gd name="connsiteX1" fmla="*/ 371192 w 1351276"/>
              <a:gd name="connsiteY1" fmla="*/ 27161 h 1712406"/>
              <a:gd name="connsiteX2" fmla="*/ 325925 w 1351276"/>
              <a:gd name="connsiteY2" fmla="*/ 90535 h 1712406"/>
              <a:gd name="connsiteX3" fmla="*/ 280658 w 1351276"/>
              <a:gd name="connsiteY3" fmla="*/ 162963 h 1712406"/>
              <a:gd name="connsiteX4" fmla="*/ 262551 w 1351276"/>
              <a:gd name="connsiteY4" fmla="*/ 190123 h 1712406"/>
              <a:gd name="connsiteX5" fmla="*/ 208230 w 1351276"/>
              <a:gd name="connsiteY5" fmla="*/ 208230 h 1712406"/>
              <a:gd name="connsiteX6" fmla="*/ 117695 w 1351276"/>
              <a:gd name="connsiteY6" fmla="*/ 226337 h 1712406"/>
              <a:gd name="connsiteX7" fmla="*/ 63375 w 1351276"/>
              <a:gd name="connsiteY7" fmla="*/ 271604 h 1712406"/>
              <a:gd name="connsiteX8" fmla="*/ 45268 w 1351276"/>
              <a:gd name="connsiteY8" fmla="*/ 325925 h 1712406"/>
              <a:gd name="connsiteX9" fmla="*/ 36214 w 1351276"/>
              <a:gd name="connsiteY9" fmla="*/ 353085 h 1712406"/>
              <a:gd name="connsiteX10" fmla="*/ 36214 w 1351276"/>
              <a:gd name="connsiteY10" fmla="*/ 552262 h 1712406"/>
              <a:gd name="connsiteX11" fmla="*/ 63375 w 1351276"/>
              <a:gd name="connsiteY11" fmla="*/ 633743 h 1712406"/>
              <a:gd name="connsiteX12" fmla="*/ 81482 w 1351276"/>
              <a:gd name="connsiteY12" fmla="*/ 688064 h 1712406"/>
              <a:gd name="connsiteX13" fmla="*/ 90535 w 1351276"/>
              <a:gd name="connsiteY13" fmla="*/ 715224 h 1712406"/>
              <a:gd name="connsiteX14" fmla="*/ 108642 w 1351276"/>
              <a:gd name="connsiteY14" fmla="*/ 742384 h 1712406"/>
              <a:gd name="connsiteX15" fmla="*/ 90535 w 1351276"/>
              <a:gd name="connsiteY15" fmla="*/ 914400 h 1712406"/>
              <a:gd name="connsiteX16" fmla="*/ 72428 w 1351276"/>
              <a:gd name="connsiteY16" fmla="*/ 941561 h 1712406"/>
              <a:gd name="connsiteX17" fmla="*/ 45268 w 1351276"/>
              <a:gd name="connsiteY17" fmla="*/ 995881 h 1712406"/>
              <a:gd name="connsiteX18" fmla="*/ 36214 w 1351276"/>
              <a:gd name="connsiteY18" fmla="*/ 1023042 h 1712406"/>
              <a:gd name="connsiteX19" fmla="*/ 18107 w 1351276"/>
              <a:gd name="connsiteY19" fmla="*/ 1059256 h 1712406"/>
              <a:gd name="connsiteX20" fmla="*/ 0 w 1351276"/>
              <a:gd name="connsiteY20" fmla="*/ 1113576 h 1712406"/>
              <a:gd name="connsiteX21" fmla="*/ 18107 w 1351276"/>
              <a:gd name="connsiteY21" fmla="*/ 1231271 h 1712406"/>
              <a:gd name="connsiteX22" fmla="*/ 36214 w 1351276"/>
              <a:gd name="connsiteY22" fmla="*/ 1258432 h 1712406"/>
              <a:gd name="connsiteX23" fmla="*/ 63375 w 1351276"/>
              <a:gd name="connsiteY23" fmla="*/ 1312753 h 1712406"/>
              <a:gd name="connsiteX24" fmla="*/ 144856 w 1351276"/>
              <a:gd name="connsiteY24" fmla="*/ 1358020 h 1712406"/>
              <a:gd name="connsiteX25" fmla="*/ 172016 w 1351276"/>
              <a:gd name="connsiteY25" fmla="*/ 1376127 h 1712406"/>
              <a:gd name="connsiteX26" fmla="*/ 226337 w 1351276"/>
              <a:gd name="connsiteY26" fmla="*/ 1394234 h 1712406"/>
              <a:gd name="connsiteX27" fmla="*/ 325925 w 1351276"/>
              <a:gd name="connsiteY27" fmla="*/ 1421394 h 1712406"/>
              <a:gd name="connsiteX28" fmla="*/ 443620 w 1351276"/>
              <a:gd name="connsiteY28" fmla="*/ 1430448 h 1712406"/>
              <a:gd name="connsiteX29" fmla="*/ 506994 w 1351276"/>
              <a:gd name="connsiteY29" fmla="*/ 1448555 h 1712406"/>
              <a:gd name="connsiteX30" fmla="*/ 561315 w 1351276"/>
              <a:gd name="connsiteY30" fmla="*/ 1466662 h 1712406"/>
              <a:gd name="connsiteX31" fmla="*/ 624689 w 1351276"/>
              <a:gd name="connsiteY31" fmla="*/ 1484768 h 1712406"/>
              <a:gd name="connsiteX32" fmla="*/ 642796 w 1351276"/>
              <a:gd name="connsiteY32" fmla="*/ 1511929 h 1712406"/>
              <a:gd name="connsiteX33" fmla="*/ 706171 w 1351276"/>
              <a:gd name="connsiteY33" fmla="*/ 1548143 h 1712406"/>
              <a:gd name="connsiteX34" fmla="*/ 733331 w 1351276"/>
              <a:gd name="connsiteY34" fmla="*/ 1584357 h 1712406"/>
              <a:gd name="connsiteX35" fmla="*/ 796705 w 1351276"/>
              <a:gd name="connsiteY35" fmla="*/ 1629624 h 1712406"/>
              <a:gd name="connsiteX36" fmla="*/ 832919 w 1351276"/>
              <a:gd name="connsiteY36" fmla="*/ 1656784 h 1712406"/>
              <a:gd name="connsiteX37" fmla="*/ 860080 w 1351276"/>
              <a:gd name="connsiteY37" fmla="*/ 1665838 h 1712406"/>
              <a:gd name="connsiteX38" fmla="*/ 887240 w 1351276"/>
              <a:gd name="connsiteY38" fmla="*/ 1683945 h 1712406"/>
              <a:gd name="connsiteX39" fmla="*/ 959668 w 1351276"/>
              <a:gd name="connsiteY39" fmla="*/ 1702052 h 1712406"/>
              <a:gd name="connsiteX40" fmla="*/ 986828 w 1351276"/>
              <a:gd name="connsiteY40" fmla="*/ 1711105 h 1712406"/>
              <a:gd name="connsiteX41" fmla="*/ 1167897 w 1351276"/>
              <a:gd name="connsiteY41" fmla="*/ 1702052 h 1712406"/>
              <a:gd name="connsiteX42" fmla="*/ 1195058 w 1351276"/>
              <a:gd name="connsiteY42" fmla="*/ 1674891 h 1712406"/>
              <a:gd name="connsiteX43" fmla="*/ 1231272 w 1351276"/>
              <a:gd name="connsiteY43" fmla="*/ 1620570 h 1712406"/>
              <a:gd name="connsiteX44" fmla="*/ 1240325 w 1351276"/>
              <a:gd name="connsiteY44" fmla="*/ 1593410 h 1712406"/>
              <a:gd name="connsiteX45" fmla="*/ 1267486 w 1351276"/>
              <a:gd name="connsiteY45" fmla="*/ 1539089 h 1712406"/>
              <a:gd name="connsiteX46" fmla="*/ 1276539 w 1351276"/>
              <a:gd name="connsiteY46" fmla="*/ 1303699 h 1712406"/>
              <a:gd name="connsiteX47" fmla="*/ 1294646 w 1351276"/>
              <a:gd name="connsiteY47" fmla="*/ 1249378 h 1712406"/>
              <a:gd name="connsiteX48" fmla="*/ 1330860 w 1351276"/>
              <a:gd name="connsiteY48" fmla="*/ 1195058 h 1712406"/>
              <a:gd name="connsiteX49" fmla="*/ 1330860 w 1351276"/>
              <a:gd name="connsiteY49" fmla="*/ 1050202 h 1712406"/>
              <a:gd name="connsiteX50" fmla="*/ 1321806 w 1351276"/>
              <a:gd name="connsiteY50" fmla="*/ 1023042 h 1712406"/>
              <a:gd name="connsiteX51" fmla="*/ 1294646 w 1351276"/>
              <a:gd name="connsiteY51" fmla="*/ 995881 h 1712406"/>
              <a:gd name="connsiteX52" fmla="*/ 1258432 w 1351276"/>
              <a:gd name="connsiteY52" fmla="*/ 950614 h 1712406"/>
              <a:gd name="connsiteX53" fmla="*/ 1204111 w 1351276"/>
              <a:gd name="connsiteY53" fmla="*/ 896293 h 1712406"/>
              <a:gd name="connsiteX54" fmla="*/ 1195058 w 1351276"/>
              <a:gd name="connsiteY54" fmla="*/ 832919 h 1712406"/>
              <a:gd name="connsiteX55" fmla="*/ 1186004 w 1351276"/>
              <a:gd name="connsiteY55" fmla="*/ 733331 h 1712406"/>
              <a:gd name="connsiteX56" fmla="*/ 1176951 w 1351276"/>
              <a:gd name="connsiteY56" fmla="*/ 706170 h 1712406"/>
              <a:gd name="connsiteX57" fmla="*/ 1077363 w 1351276"/>
              <a:gd name="connsiteY57" fmla="*/ 660903 h 1712406"/>
              <a:gd name="connsiteX58" fmla="*/ 1050202 w 1351276"/>
              <a:gd name="connsiteY58" fmla="*/ 651850 h 1712406"/>
              <a:gd name="connsiteX59" fmla="*/ 1023042 w 1351276"/>
              <a:gd name="connsiteY59" fmla="*/ 633743 h 1712406"/>
              <a:gd name="connsiteX60" fmla="*/ 995882 w 1351276"/>
              <a:gd name="connsiteY60" fmla="*/ 579422 h 1712406"/>
              <a:gd name="connsiteX61" fmla="*/ 977775 w 1351276"/>
              <a:gd name="connsiteY61" fmla="*/ 470780 h 1712406"/>
              <a:gd name="connsiteX62" fmla="*/ 968721 w 1351276"/>
              <a:gd name="connsiteY62" fmla="*/ 443620 h 1712406"/>
              <a:gd name="connsiteX63" fmla="*/ 923454 w 1351276"/>
              <a:gd name="connsiteY63" fmla="*/ 389299 h 1712406"/>
              <a:gd name="connsiteX64" fmla="*/ 878187 w 1351276"/>
              <a:gd name="connsiteY64" fmla="*/ 344032 h 1712406"/>
              <a:gd name="connsiteX65" fmla="*/ 860080 w 1351276"/>
              <a:gd name="connsiteY65" fmla="*/ 316871 h 1712406"/>
              <a:gd name="connsiteX66" fmla="*/ 814812 w 1351276"/>
              <a:gd name="connsiteY66" fmla="*/ 271604 h 1712406"/>
              <a:gd name="connsiteX67" fmla="*/ 796705 w 1351276"/>
              <a:gd name="connsiteY67" fmla="*/ 217283 h 1712406"/>
              <a:gd name="connsiteX68" fmla="*/ 787652 w 1351276"/>
              <a:gd name="connsiteY68" fmla="*/ 190123 h 1712406"/>
              <a:gd name="connsiteX69" fmla="*/ 778598 w 1351276"/>
              <a:gd name="connsiteY69" fmla="*/ 153909 h 1712406"/>
              <a:gd name="connsiteX70" fmla="*/ 751438 w 1351276"/>
              <a:gd name="connsiteY70" fmla="*/ 126749 h 1712406"/>
              <a:gd name="connsiteX71" fmla="*/ 688064 w 1351276"/>
              <a:gd name="connsiteY71" fmla="*/ 117695 h 1712406"/>
              <a:gd name="connsiteX72" fmla="*/ 606583 w 1351276"/>
              <a:gd name="connsiteY72" fmla="*/ 90535 h 1712406"/>
              <a:gd name="connsiteX73" fmla="*/ 552262 w 1351276"/>
              <a:gd name="connsiteY73" fmla="*/ 63374 h 1712406"/>
              <a:gd name="connsiteX74" fmla="*/ 525101 w 1351276"/>
              <a:gd name="connsiteY74" fmla="*/ 36214 h 1712406"/>
              <a:gd name="connsiteX75" fmla="*/ 470781 w 1351276"/>
              <a:gd name="connsiteY75" fmla="*/ 0 h 1712406"/>
              <a:gd name="connsiteX76" fmla="*/ 407406 w 1351276"/>
              <a:gd name="connsiteY76" fmla="*/ 9054 h 1712406"/>
              <a:gd name="connsiteX77" fmla="*/ 371192 w 1351276"/>
              <a:gd name="connsiteY77" fmla="*/ 27161 h 171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351276" h="1712406">
                <a:moveTo>
                  <a:pt x="371192" y="27161"/>
                </a:moveTo>
                <a:lnTo>
                  <a:pt x="371192" y="27161"/>
                </a:lnTo>
                <a:cubicBezTo>
                  <a:pt x="356103" y="48286"/>
                  <a:pt x="338233" y="67678"/>
                  <a:pt x="325925" y="90535"/>
                </a:cubicBezTo>
                <a:cubicBezTo>
                  <a:pt x="283691" y="168969"/>
                  <a:pt x="335491" y="126407"/>
                  <a:pt x="280658" y="162963"/>
                </a:cubicBezTo>
                <a:cubicBezTo>
                  <a:pt x="274622" y="172016"/>
                  <a:pt x="271778" y="184356"/>
                  <a:pt x="262551" y="190123"/>
                </a:cubicBezTo>
                <a:cubicBezTo>
                  <a:pt x="246366" y="200239"/>
                  <a:pt x="226337" y="202194"/>
                  <a:pt x="208230" y="208230"/>
                </a:cubicBezTo>
                <a:cubicBezTo>
                  <a:pt x="160828" y="224031"/>
                  <a:pt x="190513" y="215934"/>
                  <a:pt x="117695" y="226337"/>
                </a:cubicBezTo>
                <a:cubicBezTo>
                  <a:pt x="100791" y="237607"/>
                  <a:pt x="73626" y="253152"/>
                  <a:pt x="63375" y="271604"/>
                </a:cubicBezTo>
                <a:cubicBezTo>
                  <a:pt x="54106" y="288289"/>
                  <a:pt x="51304" y="307818"/>
                  <a:pt x="45268" y="325925"/>
                </a:cubicBezTo>
                <a:lnTo>
                  <a:pt x="36214" y="353085"/>
                </a:lnTo>
                <a:cubicBezTo>
                  <a:pt x="27167" y="443559"/>
                  <a:pt x="20303" y="456794"/>
                  <a:pt x="36214" y="552262"/>
                </a:cubicBezTo>
                <a:cubicBezTo>
                  <a:pt x="36215" y="552266"/>
                  <a:pt x="58848" y="620161"/>
                  <a:pt x="63375" y="633743"/>
                </a:cubicBezTo>
                <a:lnTo>
                  <a:pt x="81482" y="688064"/>
                </a:lnTo>
                <a:cubicBezTo>
                  <a:pt x="84500" y="697117"/>
                  <a:pt x="85241" y="707284"/>
                  <a:pt x="90535" y="715224"/>
                </a:cubicBezTo>
                <a:lnTo>
                  <a:pt x="108642" y="742384"/>
                </a:lnTo>
                <a:cubicBezTo>
                  <a:pt x="107812" y="755664"/>
                  <a:pt x="113147" y="869176"/>
                  <a:pt x="90535" y="914400"/>
                </a:cubicBezTo>
                <a:cubicBezTo>
                  <a:pt x="85669" y="924132"/>
                  <a:pt x="78464" y="932507"/>
                  <a:pt x="72428" y="941561"/>
                </a:cubicBezTo>
                <a:cubicBezTo>
                  <a:pt x="49674" y="1009825"/>
                  <a:pt x="80367" y="925684"/>
                  <a:pt x="45268" y="995881"/>
                </a:cubicBezTo>
                <a:cubicBezTo>
                  <a:pt x="41000" y="1004417"/>
                  <a:pt x="39973" y="1014270"/>
                  <a:pt x="36214" y="1023042"/>
                </a:cubicBezTo>
                <a:cubicBezTo>
                  <a:pt x="30898" y="1035447"/>
                  <a:pt x="23119" y="1046725"/>
                  <a:pt x="18107" y="1059256"/>
                </a:cubicBezTo>
                <a:cubicBezTo>
                  <a:pt x="11019" y="1076977"/>
                  <a:pt x="0" y="1113576"/>
                  <a:pt x="0" y="1113576"/>
                </a:cubicBezTo>
                <a:cubicBezTo>
                  <a:pt x="2596" y="1139536"/>
                  <a:pt x="1794" y="1198645"/>
                  <a:pt x="18107" y="1231271"/>
                </a:cubicBezTo>
                <a:cubicBezTo>
                  <a:pt x="22973" y="1241003"/>
                  <a:pt x="31348" y="1248700"/>
                  <a:pt x="36214" y="1258432"/>
                </a:cubicBezTo>
                <a:cubicBezTo>
                  <a:pt x="48412" y="1282827"/>
                  <a:pt x="40314" y="1292574"/>
                  <a:pt x="63375" y="1312753"/>
                </a:cubicBezTo>
                <a:cubicBezTo>
                  <a:pt x="139492" y="1379356"/>
                  <a:pt x="90974" y="1331078"/>
                  <a:pt x="144856" y="1358020"/>
                </a:cubicBezTo>
                <a:cubicBezTo>
                  <a:pt x="154588" y="1362886"/>
                  <a:pt x="162073" y="1371708"/>
                  <a:pt x="172016" y="1376127"/>
                </a:cubicBezTo>
                <a:cubicBezTo>
                  <a:pt x="189457" y="1383879"/>
                  <a:pt x="208230" y="1388198"/>
                  <a:pt x="226337" y="1394234"/>
                </a:cubicBezTo>
                <a:cubicBezTo>
                  <a:pt x="255960" y="1404108"/>
                  <a:pt x="299382" y="1419352"/>
                  <a:pt x="325925" y="1421394"/>
                </a:cubicBezTo>
                <a:lnTo>
                  <a:pt x="443620" y="1430448"/>
                </a:lnTo>
                <a:cubicBezTo>
                  <a:pt x="534939" y="1460886"/>
                  <a:pt x="393263" y="1414435"/>
                  <a:pt x="506994" y="1448555"/>
                </a:cubicBezTo>
                <a:cubicBezTo>
                  <a:pt x="525275" y="1454040"/>
                  <a:pt x="542798" y="1462033"/>
                  <a:pt x="561315" y="1466662"/>
                </a:cubicBezTo>
                <a:cubicBezTo>
                  <a:pt x="606787" y="1478029"/>
                  <a:pt x="585725" y="1471780"/>
                  <a:pt x="624689" y="1484768"/>
                </a:cubicBezTo>
                <a:cubicBezTo>
                  <a:pt x="630725" y="1493822"/>
                  <a:pt x="635102" y="1504235"/>
                  <a:pt x="642796" y="1511929"/>
                </a:cubicBezTo>
                <a:cubicBezTo>
                  <a:pt x="655592" y="1524725"/>
                  <a:pt x="691970" y="1541043"/>
                  <a:pt x="706171" y="1548143"/>
                </a:cubicBezTo>
                <a:cubicBezTo>
                  <a:pt x="715224" y="1560214"/>
                  <a:pt x="722661" y="1573687"/>
                  <a:pt x="733331" y="1584357"/>
                </a:cubicBezTo>
                <a:cubicBezTo>
                  <a:pt x="748120" y="1599146"/>
                  <a:pt x="778717" y="1616775"/>
                  <a:pt x="796705" y="1629624"/>
                </a:cubicBezTo>
                <a:cubicBezTo>
                  <a:pt x="808983" y="1638394"/>
                  <a:pt x="819818" y="1649298"/>
                  <a:pt x="832919" y="1656784"/>
                </a:cubicBezTo>
                <a:cubicBezTo>
                  <a:pt x="841205" y="1661519"/>
                  <a:pt x="851544" y="1661570"/>
                  <a:pt x="860080" y="1665838"/>
                </a:cubicBezTo>
                <a:cubicBezTo>
                  <a:pt x="869812" y="1670704"/>
                  <a:pt x="877014" y="1680227"/>
                  <a:pt x="887240" y="1683945"/>
                </a:cubicBezTo>
                <a:cubicBezTo>
                  <a:pt x="910627" y="1692450"/>
                  <a:pt x="936059" y="1694183"/>
                  <a:pt x="959668" y="1702052"/>
                </a:cubicBezTo>
                <a:lnTo>
                  <a:pt x="986828" y="1711105"/>
                </a:lnTo>
                <a:cubicBezTo>
                  <a:pt x="1047184" y="1708087"/>
                  <a:pt x="1108359" y="1712406"/>
                  <a:pt x="1167897" y="1702052"/>
                </a:cubicBezTo>
                <a:cubicBezTo>
                  <a:pt x="1180511" y="1699858"/>
                  <a:pt x="1187197" y="1684998"/>
                  <a:pt x="1195058" y="1674891"/>
                </a:cubicBezTo>
                <a:cubicBezTo>
                  <a:pt x="1208419" y="1657713"/>
                  <a:pt x="1231272" y="1620570"/>
                  <a:pt x="1231272" y="1620570"/>
                </a:cubicBezTo>
                <a:cubicBezTo>
                  <a:pt x="1234290" y="1611517"/>
                  <a:pt x="1236057" y="1601946"/>
                  <a:pt x="1240325" y="1593410"/>
                </a:cubicBezTo>
                <a:cubicBezTo>
                  <a:pt x="1275428" y="1523204"/>
                  <a:pt x="1244727" y="1607363"/>
                  <a:pt x="1267486" y="1539089"/>
                </a:cubicBezTo>
                <a:cubicBezTo>
                  <a:pt x="1270504" y="1460626"/>
                  <a:pt x="1269210" y="1381878"/>
                  <a:pt x="1276539" y="1303699"/>
                </a:cubicBezTo>
                <a:cubicBezTo>
                  <a:pt x="1278321" y="1284696"/>
                  <a:pt x="1284059" y="1265259"/>
                  <a:pt x="1294646" y="1249378"/>
                </a:cubicBezTo>
                <a:lnTo>
                  <a:pt x="1330860" y="1195058"/>
                </a:lnTo>
                <a:cubicBezTo>
                  <a:pt x="1351276" y="1133805"/>
                  <a:pt x="1345093" y="1164066"/>
                  <a:pt x="1330860" y="1050202"/>
                </a:cubicBezTo>
                <a:cubicBezTo>
                  <a:pt x="1329676" y="1040733"/>
                  <a:pt x="1327100" y="1030982"/>
                  <a:pt x="1321806" y="1023042"/>
                </a:cubicBezTo>
                <a:cubicBezTo>
                  <a:pt x="1314704" y="1012389"/>
                  <a:pt x="1303699" y="1004935"/>
                  <a:pt x="1294646" y="995881"/>
                </a:cubicBezTo>
                <a:cubicBezTo>
                  <a:pt x="1278910" y="948677"/>
                  <a:pt x="1297227" y="985099"/>
                  <a:pt x="1258432" y="950614"/>
                </a:cubicBezTo>
                <a:cubicBezTo>
                  <a:pt x="1239293" y="933601"/>
                  <a:pt x="1204111" y="896293"/>
                  <a:pt x="1204111" y="896293"/>
                </a:cubicBezTo>
                <a:cubicBezTo>
                  <a:pt x="1201093" y="875168"/>
                  <a:pt x="1197415" y="854128"/>
                  <a:pt x="1195058" y="832919"/>
                </a:cubicBezTo>
                <a:cubicBezTo>
                  <a:pt x="1191377" y="799790"/>
                  <a:pt x="1190718" y="766329"/>
                  <a:pt x="1186004" y="733331"/>
                </a:cubicBezTo>
                <a:cubicBezTo>
                  <a:pt x="1184654" y="723884"/>
                  <a:pt x="1183699" y="712918"/>
                  <a:pt x="1176951" y="706170"/>
                </a:cubicBezTo>
                <a:cubicBezTo>
                  <a:pt x="1133383" y="662602"/>
                  <a:pt x="1127312" y="673390"/>
                  <a:pt x="1077363" y="660903"/>
                </a:cubicBezTo>
                <a:cubicBezTo>
                  <a:pt x="1068105" y="658588"/>
                  <a:pt x="1059256" y="654868"/>
                  <a:pt x="1050202" y="651850"/>
                </a:cubicBezTo>
                <a:cubicBezTo>
                  <a:pt x="1041149" y="645814"/>
                  <a:pt x="1030736" y="641437"/>
                  <a:pt x="1023042" y="633743"/>
                </a:cubicBezTo>
                <a:cubicBezTo>
                  <a:pt x="1005491" y="616192"/>
                  <a:pt x="1003245" y="601513"/>
                  <a:pt x="995882" y="579422"/>
                </a:cubicBezTo>
                <a:cubicBezTo>
                  <a:pt x="988535" y="520653"/>
                  <a:pt x="991066" y="517299"/>
                  <a:pt x="977775" y="470780"/>
                </a:cubicBezTo>
                <a:cubicBezTo>
                  <a:pt x="975153" y="461604"/>
                  <a:pt x="972989" y="452156"/>
                  <a:pt x="968721" y="443620"/>
                </a:cubicBezTo>
                <a:cubicBezTo>
                  <a:pt x="951863" y="409905"/>
                  <a:pt x="948481" y="419331"/>
                  <a:pt x="923454" y="389299"/>
                </a:cubicBezTo>
                <a:cubicBezTo>
                  <a:pt x="885733" y="344033"/>
                  <a:pt x="927979" y="377227"/>
                  <a:pt x="878187" y="344032"/>
                </a:cubicBezTo>
                <a:cubicBezTo>
                  <a:pt x="872151" y="334978"/>
                  <a:pt x="867774" y="324565"/>
                  <a:pt x="860080" y="316871"/>
                </a:cubicBezTo>
                <a:cubicBezTo>
                  <a:pt x="799722" y="256515"/>
                  <a:pt x="863098" y="344034"/>
                  <a:pt x="814812" y="271604"/>
                </a:cubicBezTo>
                <a:lnTo>
                  <a:pt x="796705" y="217283"/>
                </a:lnTo>
                <a:cubicBezTo>
                  <a:pt x="793687" y="208230"/>
                  <a:pt x="789967" y="199381"/>
                  <a:pt x="787652" y="190123"/>
                </a:cubicBezTo>
                <a:cubicBezTo>
                  <a:pt x="784634" y="178052"/>
                  <a:pt x="784771" y="164712"/>
                  <a:pt x="778598" y="153909"/>
                </a:cubicBezTo>
                <a:cubicBezTo>
                  <a:pt x="772246" y="142793"/>
                  <a:pt x="763326" y="131504"/>
                  <a:pt x="751438" y="126749"/>
                </a:cubicBezTo>
                <a:cubicBezTo>
                  <a:pt x="731625" y="118824"/>
                  <a:pt x="709189" y="120713"/>
                  <a:pt x="688064" y="117695"/>
                </a:cubicBezTo>
                <a:lnTo>
                  <a:pt x="606583" y="90535"/>
                </a:lnTo>
                <a:cubicBezTo>
                  <a:pt x="579361" y="81461"/>
                  <a:pt x="575663" y="82874"/>
                  <a:pt x="552262" y="63374"/>
                </a:cubicBezTo>
                <a:cubicBezTo>
                  <a:pt x="542426" y="55177"/>
                  <a:pt x="535208" y="44075"/>
                  <a:pt x="525101" y="36214"/>
                </a:cubicBezTo>
                <a:cubicBezTo>
                  <a:pt x="507923" y="22854"/>
                  <a:pt x="470781" y="0"/>
                  <a:pt x="470781" y="0"/>
                </a:cubicBezTo>
                <a:cubicBezTo>
                  <a:pt x="449656" y="3018"/>
                  <a:pt x="427845" y="2922"/>
                  <a:pt x="407406" y="9054"/>
                </a:cubicBezTo>
                <a:cubicBezTo>
                  <a:pt x="396984" y="12181"/>
                  <a:pt x="377228" y="24143"/>
                  <a:pt x="371192" y="27161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Ελεύθερη σχεδίαση">
            <a:hlinkClick r:id="rId13" action="ppaction://hlinksldjump"/>
          </p:cNvPr>
          <p:cNvSpPr/>
          <p:nvPr/>
        </p:nvSpPr>
        <p:spPr>
          <a:xfrm>
            <a:off x="7567366" y="4089980"/>
            <a:ext cx="1472345" cy="1984895"/>
          </a:xfrm>
          <a:custGeom>
            <a:avLst/>
            <a:gdLst>
              <a:gd name="connsiteX0" fmla="*/ 553592 w 1472345"/>
              <a:gd name="connsiteY0" fmla="*/ 29347 h 1984895"/>
              <a:gd name="connsiteX1" fmla="*/ 553592 w 1472345"/>
              <a:gd name="connsiteY1" fmla="*/ 29347 h 1984895"/>
              <a:gd name="connsiteX2" fmla="*/ 209561 w 1472345"/>
              <a:gd name="connsiteY2" fmla="*/ 20293 h 1984895"/>
              <a:gd name="connsiteX3" fmla="*/ 128080 w 1472345"/>
              <a:gd name="connsiteY3" fmla="*/ 56507 h 1984895"/>
              <a:gd name="connsiteX4" fmla="*/ 137133 w 1472345"/>
              <a:gd name="connsiteY4" fmla="*/ 147042 h 1984895"/>
              <a:gd name="connsiteX5" fmla="*/ 155240 w 1472345"/>
              <a:gd name="connsiteY5" fmla="*/ 174202 h 1984895"/>
              <a:gd name="connsiteX6" fmla="*/ 164293 w 1472345"/>
              <a:gd name="connsiteY6" fmla="*/ 201363 h 1984895"/>
              <a:gd name="connsiteX7" fmla="*/ 155240 w 1472345"/>
              <a:gd name="connsiteY7" fmla="*/ 228523 h 1984895"/>
              <a:gd name="connsiteX8" fmla="*/ 137133 w 1472345"/>
              <a:gd name="connsiteY8" fmla="*/ 255683 h 1984895"/>
              <a:gd name="connsiteX9" fmla="*/ 119026 w 1472345"/>
              <a:gd name="connsiteY9" fmla="*/ 310004 h 1984895"/>
              <a:gd name="connsiteX10" fmla="*/ 109973 w 1472345"/>
              <a:gd name="connsiteY10" fmla="*/ 527287 h 1984895"/>
              <a:gd name="connsiteX11" fmla="*/ 73759 w 1472345"/>
              <a:gd name="connsiteY11" fmla="*/ 608769 h 1984895"/>
              <a:gd name="connsiteX12" fmla="*/ 19438 w 1472345"/>
              <a:gd name="connsiteY12" fmla="*/ 654036 h 1984895"/>
              <a:gd name="connsiteX13" fmla="*/ 19438 w 1472345"/>
              <a:gd name="connsiteY13" fmla="*/ 789838 h 1984895"/>
              <a:gd name="connsiteX14" fmla="*/ 28491 w 1472345"/>
              <a:gd name="connsiteY14" fmla="*/ 816998 h 1984895"/>
              <a:gd name="connsiteX15" fmla="*/ 55652 w 1472345"/>
              <a:gd name="connsiteY15" fmla="*/ 844159 h 1984895"/>
              <a:gd name="connsiteX16" fmla="*/ 119026 w 1472345"/>
              <a:gd name="connsiteY16" fmla="*/ 925640 h 1984895"/>
              <a:gd name="connsiteX17" fmla="*/ 173347 w 1472345"/>
              <a:gd name="connsiteY17" fmla="*/ 961854 h 1984895"/>
              <a:gd name="connsiteX18" fmla="*/ 227668 w 1472345"/>
              <a:gd name="connsiteY18" fmla="*/ 1025228 h 1984895"/>
              <a:gd name="connsiteX19" fmla="*/ 254828 w 1472345"/>
              <a:gd name="connsiteY19" fmla="*/ 1079549 h 1984895"/>
              <a:gd name="connsiteX20" fmla="*/ 281988 w 1472345"/>
              <a:gd name="connsiteY20" fmla="*/ 1097656 h 1984895"/>
              <a:gd name="connsiteX21" fmla="*/ 327256 w 1472345"/>
              <a:gd name="connsiteY21" fmla="*/ 1179137 h 1984895"/>
              <a:gd name="connsiteX22" fmla="*/ 327256 w 1472345"/>
              <a:gd name="connsiteY22" fmla="*/ 1622757 h 1984895"/>
              <a:gd name="connsiteX23" fmla="*/ 336309 w 1472345"/>
              <a:gd name="connsiteY23" fmla="*/ 1749505 h 1984895"/>
              <a:gd name="connsiteX24" fmla="*/ 363470 w 1472345"/>
              <a:gd name="connsiteY24" fmla="*/ 1885307 h 1984895"/>
              <a:gd name="connsiteX25" fmla="*/ 381577 w 1472345"/>
              <a:gd name="connsiteY25" fmla="*/ 1912468 h 1984895"/>
              <a:gd name="connsiteX26" fmla="*/ 408737 w 1472345"/>
              <a:gd name="connsiteY26" fmla="*/ 1930574 h 1984895"/>
              <a:gd name="connsiteX27" fmla="*/ 426844 w 1472345"/>
              <a:gd name="connsiteY27" fmla="*/ 1957735 h 1984895"/>
              <a:gd name="connsiteX28" fmla="*/ 535485 w 1472345"/>
              <a:gd name="connsiteY28" fmla="*/ 1984895 h 1984895"/>
              <a:gd name="connsiteX29" fmla="*/ 725608 w 1472345"/>
              <a:gd name="connsiteY29" fmla="*/ 1975842 h 1984895"/>
              <a:gd name="connsiteX30" fmla="*/ 779929 w 1472345"/>
              <a:gd name="connsiteY30" fmla="*/ 1957735 h 1984895"/>
              <a:gd name="connsiteX31" fmla="*/ 843303 w 1472345"/>
              <a:gd name="connsiteY31" fmla="*/ 1885307 h 1984895"/>
              <a:gd name="connsiteX32" fmla="*/ 888571 w 1472345"/>
              <a:gd name="connsiteY32" fmla="*/ 1821933 h 1984895"/>
              <a:gd name="connsiteX33" fmla="*/ 906678 w 1472345"/>
              <a:gd name="connsiteY33" fmla="*/ 1785719 h 1984895"/>
              <a:gd name="connsiteX34" fmla="*/ 924784 w 1472345"/>
              <a:gd name="connsiteY34" fmla="*/ 1722345 h 1984895"/>
              <a:gd name="connsiteX35" fmla="*/ 942891 w 1472345"/>
              <a:gd name="connsiteY35" fmla="*/ 1695184 h 1984895"/>
              <a:gd name="connsiteX36" fmla="*/ 960998 w 1472345"/>
              <a:gd name="connsiteY36" fmla="*/ 1640864 h 1984895"/>
              <a:gd name="connsiteX37" fmla="*/ 970052 w 1472345"/>
              <a:gd name="connsiteY37" fmla="*/ 1613703 h 1984895"/>
              <a:gd name="connsiteX38" fmla="*/ 988159 w 1472345"/>
              <a:gd name="connsiteY38" fmla="*/ 1541275 h 1984895"/>
              <a:gd name="connsiteX39" fmla="*/ 1042480 w 1472345"/>
              <a:gd name="connsiteY39" fmla="*/ 1514115 h 1984895"/>
              <a:gd name="connsiteX40" fmla="*/ 1096800 w 1472345"/>
              <a:gd name="connsiteY40" fmla="*/ 1477901 h 1984895"/>
              <a:gd name="connsiteX41" fmla="*/ 1123961 w 1472345"/>
              <a:gd name="connsiteY41" fmla="*/ 1450741 h 1984895"/>
              <a:gd name="connsiteX42" fmla="*/ 1178282 w 1472345"/>
              <a:gd name="connsiteY42" fmla="*/ 1423580 h 1984895"/>
              <a:gd name="connsiteX43" fmla="*/ 1232602 w 1472345"/>
              <a:gd name="connsiteY43" fmla="*/ 1378313 h 1984895"/>
              <a:gd name="connsiteX44" fmla="*/ 1250709 w 1472345"/>
              <a:gd name="connsiteY44" fmla="*/ 1351153 h 1984895"/>
              <a:gd name="connsiteX45" fmla="*/ 1277870 w 1472345"/>
              <a:gd name="connsiteY45" fmla="*/ 1333046 h 1984895"/>
              <a:gd name="connsiteX46" fmla="*/ 1314084 w 1472345"/>
              <a:gd name="connsiteY46" fmla="*/ 1278725 h 1984895"/>
              <a:gd name="connsiteX47" fmla="*/ 1341244 w 1472345"/>
              <a:gd name="connsiteY47" fmla="*/ 1251565 h 1984895"/>
              <a:gd name="connsiteX48" fmla="*/ 1350297 w 1472345"/>
              <a:gd name="connsiteY48" fmla="*/ 1224404 h 1984895"/>
              <a:gd name="connsiteX49" fmla="*/ 1386511 w 1472345"/>
              <a:gd name="connsiteY49" fmla="*/ 1170083 h 1984895"/>
              <a:gd name="connsiteX50" fmla="*/ 1404618 w 1472345"/>
              <a:gd name="connsiteY50" fmla="*/ 1115763 h 1984895"/>
              <a:gd name="connsiteX51" fmla="*/ 1422725 w 1472345"/>
              <a:gd name="connsiteY51" fmla="*/ 1061442 h 1984895"/>
              <a:gd name="connsiteX52" fmla="*/ 1431779 w 1472345"/>
              <a:gd name="connsiteY52" fmla="*/ 1034281 h 1984895"/>
              <a:gd name="connsiteX53" fmla="*/ 1395565 w 1472345"/>
              <a:gd name="connsiteY53" fmla="*/ 835105 h 1984895"/>
              <a:gd name="connsiteX54" fmla="*/ 1368404 w 1472345"/>
              <a:gd name="connsiteY54" fmla="*/ 826052 h 1984895"/>
              <a:gd name="connsiteX55" fmla="*/ 1341244 w 1472345"/>
              <a:gd name="connsiteY55" fmla="*/ 807945 h 1984895"/>
              <a:gd name="connsiteX56" fmla="*/ 1196388 w 1472345"/>
              <a:gd name="connsiteY56" fmla="*/ 789838 h 1984895"/>
              <a:gd name="connsiteX57" fmla="*/ 1187335 w 1472345"/>
              <a:gd name="connsiteY57" fmla="*/ 762677 h 1984895"/>
              <a:gd name="connsiteX58" fmla="*/ 1160175 w 1472345"/>
              <a:gd name="connsiteY58" fmla="*/ 699303 h 1984895"/>
              <a:gd name="connsiteX59" fmla="*/ 1105854 w 1472345"/>
              <a:gd name="connsiteY59" fmla="*/ 672143 h 1984895"/>
              <a:gd name="connsiteX60" fmla="*/ 1033426 w 1472345"/>
              <a:gd name="connsiteY60" fmla="*/ 690250 h 1984895"/>
              <a:gd name="connsiteX61" fmla="*/ 979105 w 1472345"/>
              <a:gd name="connsiteY61" fmla="*/ 735517 h 1984895"/>
              <a:gd name="connsiteX62" fmla="*/ 906678 w 1472345"/>
              <a:gd name="connsiteY62" fmla="*/ 744570 h 1984895"/>
              <a:gd name="connsiteX63" fmla="*/ 843303 w 1472345"/>
              <a:gd name="connsiteY63" fmla="*/ 735517 h 1984895"/>
              <a:gd name="connsiteX64" fmla="*/ 798036 w 1472345"/>
              <a:gd name="connsiteY64" fmla="*/ 681196 h 1984895"/>
              <a:gd name="connsiteX65" fmla="*/ 825196 w 1472345"/>
              <a:gd name="connsiteY65" fmla="*/ 554448 h 1984895"/>
              <a:gd name="connsiteX66" fmla="*/ 834250 w 1472345"/>
              <a:gd name="connsiteY66" fmla="*/ 527287 h 1984895"/>
              <a:gd name="connsiteX67" fmla="*/ 825196 w 1472345"/>
              <a:gd name="connsiteY67" fmla="*/ 454860 h 1984895"/>
              <a:gd name="connsiteX68" fmla="*/ 798036 w 1472345"/>
              <a:gd name="connsiteY68" fmla="*/ 445806 h 1984895"/>
              <a:gd name="connsiteX69" fmla="*/ 725608 w 1472345"/>
              <a:gd name="connsiteY69" fmla="*/ 418646 h 1984895"/>
              <a:gd name="connsiteX70" fmla="*/ 662234 w 1472345"/>
              <a:gd name="connsiteY70" fmla="*/ 355271 h 1984895"/>
              <a:gd name="connsiteX71" fmla="*/ 653181 w 1472345"/>
              <a:gd name="connsiteY71" fmla="*/ 147042 h 1984895"/>
              <a:gd name="connsiteX72" fmla="*/ 635074 w 1472345"/>
              <a:gd name="connsiteY72" fmla="*/ 92721 h 1984895"/>
              <a:gd name="connsiteX73" fmla="*/ 607913 w 1472345"/>
              <a:gd name="connsiteY73" fmla="*/ 38400 h 1984895"/>
              <a:gd name="connsiteX74" fmla="*/ 598860 w 1472345"/>
              <a:gd name="connsiteY74" fmla="*/ 11240 h 1984895"/>
              <a:gd name="connsiteX75" fmla="*/ 571699 w 1472345"/>
              <a:gd name="connsiteY75" fmla="*/ 2186 h 1984895"/>
              <a:gd name="connsiteX76" fmla="*/ 499272 w 1472345"/>
              <a:gd name="connsiteY76" fmla="*/ 2186 h 1984895"/>
              <a:gd name="connsiteX77" fmla="*/ 499272 w 1472345"/>
              <a:gd name="connsiteY77" fmla="*/ 11240 h 1984895"/>
              <a:gd name="connsiteX78" fmla="*/ 553592 w 1472345"/>
              <a:gd name="connsiteY78" fmla="*/ 29347 h 19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72345" h="1984895">
                <a:moveTo>
                  <a:pt x="553592" y="29347"/>
                </a:moveTo>
                <a:lnTo>
                  <a:pt x="553592" y="29347"/>
                </a:lnTo>
                <a:cubicBezTo>
                  <a:pt x="438915" y="26329"/>
                  <a:pt x="324278" y="20293"/>
                  <a:pt x="209561" y="20293"/>
                </a:cubicBezTo>
                <a:cubicBezTo>
                  <a:pt x="142476" y="20293"/>
                  <a:pt x="154422" y="16992"/>
                  <a:pt x="128080" y="56507"/>
                </a:cubicBezTo>
                <a:cubicBezTo>
                  <a:pt x="131098" y="86685"/>
                  <a:pt x="130313" y="117490"/>
                  <a:pt x="137133" y="147042"/>
                </a:cubicBezTo>
                <a:cubicBezTo>
                  <a:pt x="139580" y="157644"/>
                  <a:pt x="150374" y="164470"/>
                  <a:pt x="155240" y="174202"/>
                </a:cubicBezTo>
                <a:cubicBezTo>
                  <a:pt x="159508" y="182738"/>
                  <a:pt x="161275" y="192309"/>
                  <a:pt x="164293" y="201363"/>
                </a:cubicBezTo>
                <a:cubicBezTo>
                  <a:pt x="161275" y="210416"/>
                  <a:pt x="159508" y="219987"/>
                  <a:pt x="155240" y="228523"/>
                </a:cubicBezTo>
                <a:cubicBezTo>
                  <a:pt x="150374" y="238255"/>
                  <a:pt x="141552" y="245740"/>
                  <a:pt x="137133" y="255683"/>
                </a:cubicBezTo>
                <a:cubicBezTo>
                  <a:pt x="129381" y="273124"/>
                  <a:pt x="119026" y="310004"/>
                  <a:pt x="119026" y="310004"/>
                </a:cubicBezTo>
                <a:cubicBezTo>
                  <a:pt x="116008" y="382432"/>
                  <a:pt x="117186" y="455156"/>
                  <a:pt x="109973" y="527287"/>
                </a:cubicBezTo>
                <a:cubicBezTo>
                  <a:pt x="107282" y="554201"/>
                  <a:pt x="91703" y="587236"/>
                  <a:pt x="73759" y="608769"/>
                </a:cubicBezTo>
                <a:cubicBezTo>
                  <a:pt x="51977" y="634907"/>
                  <a:pt x="46142" y="636233"/>
                  <a:pt x="19438" y="654036"/>
                </a:cubicBezTo>
                <a:cubicBezTo>
                  <a:pt x="0" y="712346"/>
                  <a:pt x="5372" y="684343"/>
                  <a:pt x="19438" y="789838"/>
                </a:cubicBezTo>
                <a:cubicBezTo>
                  <a:pt x="20699" y="799297"/>
                  <a:pt x="23197" y="809058"/>
                  <a:pt x="28491" y="816998"/>
                </a:cubicBezTo>
                <a:cubicBezTo>
                  <a:pt x="35593" y="827651"/>
                  <a:pt x="47791" y="834052"/>
                  <a:pt x="55652" y="844159"/>
                </a:cubicBezTo>
                <a:cubicBezTo>
                  <a:pt x="85599" y="882661"/>
                  <a:pt x="84344" y="898665"/>
                  <a:pt x="119026" y="925640"/>
                </a:cubicBezTo>
                <a:cubicBezTo>
                  <a:pt x="136204" y="939001"/>
                  <a:pt x="157959" y="946466"/>
                  <a:pt x="173347" y="961854"/>
                </a:cubicBezTo>
                <a:cubicBezTo>
                  <a:pt x="211177" y="999684"/>
                  <a:pt x="192825" y="978771"/>
                  <a:pt x="227668" y="1025228"/>
                </a:cubicBezTo>
                <a:cubicBezTo>
                  <a:pt x="235031" y="1047319"/>
                  <a:pt x="237277" y="1061998"/>
                  <a:pt x="254828" y="1079549"/>
                </a:cubicBezTo>
                <a:cubicBezTo>
                  <a:pt x="262522" y="1087243"/>
                  <a:pt x="272935" y="1091620"/>
                  <a:pt x="281988" y="1097656"/>
                </a:cubicBezTo>
                <a:cubicBezTo>
                  <a:pt x="323496" y="1159917"/>
                  <a:pt x="311320" y="1131331"/>
                  <a:pt x="327256" y="1179137"/>
                </a:cubicBezTo>
                <a:cubicBezTo>
                  <a:pt x="350556" y="1412145"/>
                  <a:pt x="327256" y="1141045"/>
                  <a:pt x="327256" y="1622757"/>
                </a:cubicBezTo>
                <a:cubicBezTo>
                  <a:pt x="327256" y="1665114"/>
                  <a:pt x="332640" y="1707307"/>
                  <a:pt x="336309" y="1749505"/>
                </a:cubicBezTo>
                <a:cubicBezTo>
                  <a:pt x="338935" y="1779706"/>
                  <a:pt x="342683" y="1854126"/>
                  <a:pt x="363470" y="1885307"/>
                </a:cubicBezTo>
                <a:cubicBezTo>
                  <a:pt x="369506" y="1894361"/>
                  <a:pt x="373883" y="1904774"/>
                  <a:pt x="381577" y="1912468"/>
                </a:cubicBezTo>
                <a:cubicBezTo>
                  <a:pt x="389271" y="1920162"/>
                  <a:pt x="399684" y="1924539"/>
                  <a:pt x="408737" y="1930574"/>
                </a:cubicBezTo>
                <a:cubicBezTo>
                  <a:pt x="414773" y="1939628"/>
                  <a:pt x="417617" y="1951968"/>
                  <a:pt x="426844" y="1957735"/>
                </a:cubicBezTo>
                <a:cubicBezTo>
                  <a:pt x="452930" y="1974039"/>
                  <a:pt x="506242" y="1980021"/>
                  <a:pt x="535485" y="1984895"/>
                </a:cubicBezTo>
                <a:cubicBezTo>
                  <a:pt x="598859" y="1981877"/>
                  <a:pt x="662550" y="1982848"/>
                  <a:pt x="725608" y="1975842"/>
                </a:cubicBezTo>
                <a:cubicBezTo>
                  <a:pt x="744578" y="1973734"/>
                  <a:pt x="779929" y="1957735"/>
                  <a:pt x="779929" y="1957735"/>
                </a:cubicBezTo>
                <a:cubicBezTo>
                  <a:pt x="830478" y="1924035"/>
                  <a:pt x="790489" y="1955725"/>
                  <a:pt x="843303" y="1885307"/>
                </a:cubicBezTo>
                <a:cubicBezTo>
                  <a:pt x="854961" y="1869763"/>
                  <a:pt x="877981" y="1840466"/>
                  <a:pt x="888571" y="1821933"/>
                </a:cubicBezTo>
                <a:cubicBezTo>
                  <a:pt x="895267" y="1810215"/>
                  <a:pt x="900642" y="1797790"/>
                  <a:pt x="906678" y="1785719"/>
                </a:cubicBezTo>
                <a:cubicBezTo>
                  <a:pt x="909578" y="1774116"/>
                  <a:pt x="918290" y="1735333"/>
                  <a:pt x="924784" y="1722345"/>
                </a:cubicBezTo>
                <a:cubicBezTo>
                  <a:pt x="929650" y="1712613"/>
                  <a:pt x="938472" y="1705127"/>
                  <a:pt x="942891" y="1695184"/>
                </a:cubicBezTo>
                <a:cubicBezTo>
                  <a:pt x="950643" y="1677743"/>
                  <a:pt x="954962" y="1658971"/>
                  <a:pt x="960998" y="1640864"/>
                </a:cubicBezTo>
                <a:cubicBezTo>
                  <a:pt x="964016" y="1631810"/>
                  <a:pt x="968180" y="1623061"/>
                  <a:pt x="970052" y="1613703"/>
                </a:cubicBezTo>
                <a:cubicBezTo>
                  <a:pt x="970503" y="1611445"/>
                  <a:pt x="980734" y="1550556"/>
                  <a:pt x="988159" y="1541275"/>
                </a:cubicBezTo>
                <a:cubicBezTo>
                  <a:pt x="1007449" y="1517163"/>
                  <a:pt x="1018864" y="1527235"/>
                  <a:pt x="1042480" y="1514115"/>
                </a:cubicBezTo>
                <a:cubicBezTo>
                  <a:pt x="1061503" y="1503546"/>
                  <a:pt x="1081412" y="1493289"/>
                  <a:pt x="1096800" y="1477901"/>
                </a:cubicBezTo>
                <a:cubicBezTo>
                  <a:pt x="1105854" y="1468848"/>
                  <a:pt x="1113308" y="1457843"/>
                  <a:pt x="1123961" y="1450741"/>
                </a:cubicBezTo>
                <a:cubicBezTo>
                  <a:pt x="1205620" y="1396302"/>
                  <a:pt x="1092811" y="1494805"/>
                  <a:pt x="1178282" y="1423580"/>
                </a:cubicBezTo>
                <a:cubicBezTo>
                  <a:pt x="1247996" y="1365485"/>
                  <a:pt x="1165163" y="1423273"/>
                  <a:pt x="1232602" y="1378313"/>
                </a:cubicBezTo>
                <a:cubicBezTo>
                  <a:pt x="1238638" y="1369260"/>
                  <a:pt x="1243015" y="1358847"/>
                  <a:pt x="1250709" y="1351153"/>
                </a:cubicBezTo>
                <a:cubicBezTo>
                  <a:pt x="1258403" y="1343459"/>
                  <a:pt x="1270705" y="1341235"/>
                  <a:pt x="1277870" y="1333046"/>
                </a:cubicBezTo>
                <a:cubicBezTo>
                  <a:pt x="1292200" y="1316669"/>
                  <a:pt x="1298696" y="1294113"/>
                  <a:pt x="1314084" y="1278725"/>
                </a:cubicBezTo>
                <a:lnTo>
                  <a:pt x="1341244" y="1251565"/>
                </a:lnTo>
                <a:cubicBezTo>
                  <a:pt x="1344262" y="1242511"/>
                  <a:pt x="1345662" y="1232746"/>
                  <a:pt x="1350297" y="1224404"/>
                </a:cubicBezTo>
                <a:cubicBezTo>
                  <a:pt x="1360865" y="1205381"/>
                  <a:pt x="1379629" y="1190728"/>
                  <a:pt x="1386511" y="1170083"/>
                </a:cubicBezTo>
                <a:lnTo>
                  <a:pt x="1404618" y="1115763"/>
                </a:lnTo>
                <a:lnTo>
                  <a:pt x="1422725" y="1061442"/>
                </a:lnTo>
                <a:lnTo>
                  <a:pt x="1431779" y="1034281"/>
                </a:lnTo>
                <a:cubicBezTo>
                  <a:pt x="1425858" y="915877"/>
                  <a:pt x="1472345" y="873494"/>
                  <a:pt x="1395565" y="835105"/>
                </a:cubicBezTo>
                <a:cubicBezTo>
                  <a:pt x="1387029" y="830837"/>
                  <a:pt x="1377458" y="829070"/>
                  <a:pt x="1368404" y="826052"/>
                </a:cubicBezTo>
                <a:cubicBezTo>
                  <a:pt x="1359351" y="820016"/>
                  <a:pt x="1350976" y="812811"/>
                  <a:pt x="1341244" y="807945"/>
                </a:cubicBezTo>
                <a:cubicBezTo>
                  <a:pt x="1302158" y="788401"/>
                  <a:pt x="1218861" y="791567"/>
                  <a:pt x="1196388" y="789838"/>
                </a:cubicBezTo>
                <a:cubicBezTo>
                  <a:pt x="1193370" y="780784"/>
                  <a:pt x="1189957" y="771853"/>
                  <a:pt x="1187335" y="762677"/>
                </a:cubicBezTo>
                <a:cubicBezTo>
                  <a:pt x="1179024" y="733589"/>
                  <a:pt x="1182227" y="721355"/>
                  <a:pt x="1160175" y="699303"/>
                </a:cubicBezTo>
                <a:cubicBezTo>
                  <a:pt x="1142625" y="681753"/>
                  <a:pt x="1127944" y="679506"/>
                  <a:pt x="1105854" y="672143"/>
                </a:cubicBezTo>
                <a:cubicBezTo>
                  <a:pt x="1099320" y="673450"/>
                  <a:pt x="1045360" y="682294"/>
                  <a:pt x="1033426" y="690250"/>
                </a:cubicBezTo>
                <a:cubicBezTo>
                  <a:pt x="1013574" y="703485"/>
                  <a:pt x="1004170" y="728681"/>
                  <a:pt x="979105" y="735517"/>
                </a:cubicBezTo>
                <a:cubicBezTo>
                  <a:pt x="955632" y="741919"/>
                  <a:pt x="930820" y="741552"/>
                  <a:pt x="906678" y="744570"/>
                </a:cubicBezTo>
                <a:cubicBezTo>
                  <a:pt x="885553" y="741552"/>
                  <a:pt x="863116" y="743442"/>
                  <a:pt x="843303" y="735517"/>
                </a:cubicBezTo>
                <a:cubicBezTo>
                  <a:pt x="827460" y="729180"/>
                  <a:pt x="807088" y="694775"/>
                  <a:pt x="798036" y="681196"/>
                </a:cubicBezTo>
                <a:cubicBezTo>
                  <a:pt x="809456" y="589832"/>
                  <a:pt x="799395" y="631849"/>
                  <a:pt x="825196" y="554448"/>
                </a:cubicBezTo>
                <a:lnTo>
                  <a:pt x="834250" y="527287"/>
                </a:lnTo>
                <a:cubicBezTo>
                  <a:pt x="831232" y="503145"/>
                  <a:pt x="835077" y="477093"/>
                  <a:pt x="825196" y="454860"/>
                </a:cubicBezTo>
                <a:cubicBezTo>
                  <a:pt x="821320" y="446139"/>
                  <a:pt x="806572" y="450074"/>
                  <a:pt x="798036" y="445806"/>
                </a:cubicBezTo>
                <a:cubicBezTo>
                  <a:pt x="735874" y="414724"/>
                  <a:pt x="812940" y="436111"/>
                  <a:pt x="725608" y="418646"/>
                </a:cubicBezTo>
                <a:cubicBezTo>
                  <a:pt x="663346" y="377138"/>
                  <a:pt x="678168" y="403077"/>
                  <a:pt x="662234" y="355271"/>
                </a:cubicBezTo>
                <a:cubicBezTo>
                  <a:pt x="659216" y="285861"/>
                  <a:pt x="660330" y="216148"/>
                  <a:pt x="653181" y="147042"/>
                </a:cubicBezTo>
                <a:cubicBezTo>
                  <a:pt x="651217" y="128057"/>
                  <a:pt x="641110" y="110828"/>
                  <a:pt x="635074" y="92721"/>
                </a:cubicBezTo>
                <a:cubicBezTo>
                  <a:pt x="622580" y="55240"/>
                  <a:pt x="631312" y="73499"/>
                  <a:pt x="607913" y="38400"/>
                </a:cubicBezTo>
                <a:cubicBezTo>
                  <a:pt x="604895" y="29347"/>
                  <a:pt x="605608" y="17988"/>
                  <a:pt x="598860" y="11240"/>
                </a:cubicBezTo>
                <a:cubicBezTo>
                  <a:pt x="592112" y="4492"/>
                  <a:pt x="581203" y="3050"/>
                  <a:pt x="571699" y="2186"/>
                </a:cubicBezTo>
                <a:cubicBezTo>
                  <a:pt x="547656" y="0"/>
                  <a:pt x="523414" y="2186"/>
                  <a:pt x="499272" y="2186"/>
                </a:cubicBezTo>
                <a:lnTo>
                  <a:pt x="499272" y="11240"/>
                </a:lnTo>
                <a:lnTo>
                  <a:pt x="553592" y="29347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2" name="21 - Ομάδα"/>
          <p:cNvGrpSpPr/>
          <p:nvPr/>
        </p:nvGrpSpPr>
        <p:grpSpPr>
          <a:xfrm>
            <a:off x="7956376" y="5949280"/>
            <a:ext cx="1019545" cy="639781"/>
            <a:chOff x="8028384" y="6021288"/>
            <a:chExt cx="1019545" cy="639781"/>
          </a:xfrm>
        </p:grpSpPr>
        <p:grpSp>
          <p:nvGrpSpPr>
            <p:cNvPr id="23" name="25 - Ομάδα"/>
            <p:cNvGrpSpPr/>
            <p:nvPr/>
          </p:nvGrpSpPr>
          <p:grpSpPr>
            <a:xfrm>
              <a:off x="8028384" y="6021288"/>
              <a:ext cx="954500" cy="639781"/>
              <a:chOff x="674370" y="1367790"/>
              <a:chExt cx="7795260" cy="4122420"/>
            </a:xfrm>
          </p:grpSpPr>
          <p:pic>
            <p:nvPicPr>
              <p:cNvPr id="26" name="25 - Εικόνα" descr="depositphotos_30306125-stock-photo-funny-scientist-or-professor-with.jp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74370" y="1367790"/>
                <a:ext cx="7795260" cy="4122420"/>
              </a:xfrm>
              <a:prstGeom prst="rect">
                <a:avLst/>
              </a:prstGeom>
            </p:spPr>
          </p:pic>
          <p:sp>
            <p:nvSpPr>
              <p:cNvPr id="28" name="27 - Ορθογώνιο"/>
              <p:cNvSpPr/>
              <p:nvPr/>
            </p:nvSpPr>
            <p:spPr>
              <a:xfrm>
                <a:off x="4788024" y="1628800"/>
                <a:ext cx="3528392" cy="2664296"/>
              </a:xfrm>
              <a:prstGeom prst="rect">
                <a:avLst/>
              </a:prstGeom>
              <a:solidFill>
                <a:srgbClr val="2890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800" dirty="0"/>
              </a:p>
            </p:txBody>
          </p:sp>
        </p:grpSp>
        <p:sp>
          <p:nvSpPr>
            <p:cNvPr id="24" name="23 - TextBox"/>
            <p:cNvSpPr txBox="1"/>
            <p:nvPr/>
          </p:nvSpPr>
          <p:spPr>
            <a:xfrm>
              <a:off x="8316416" y="6021288"/>
              <a:ext cx="731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b="1" dirty="0" smtClean="0">
                  <a:solidFill>
                    <a:schemeClr val="bg1"/>
                  </a:solidFill>
                </a:rPr>
                <a:t>Φύλλο </a:t>
              </a:r>
              <a:r>
                <a:rPr lang="el-GR" sz="1000" b="1" dirty="0" smtClean="0">
                  <a:solidFill>
                    <a:schemeClr val="bg1"/>
                  </a:solidFill>
                  <a:hlinkClick r:id="rId15" action="ppaction://hlinksldjump"/>
                </a:rPr>
                <a:t>εργασίας</a:t>
              </a:r>
              <a:endParaRPr lang="el-GR" sz="1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uild="p"/>
      <p:bldP spid="19" grpId="0" build="allAtOnce"/>
      <p:bldP spid="21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584176"/>
          </a:xfrm>
        </p:spPr>
        <p:txBody>
          <a:bodyPr>
            <a:noAutofit/>
          </a:bodyPr>
          <a:lstStyle/>
          <a:p>
            <a:r>
              <a:rPr lang="el-GR" sz="9600" b="1" dirty="0" smtClean="0">
                <a:solidFill>
                  <a:srgbClr val="C00000"/>
                </a:solidFill>
              </a:rPr>
              <a:t>Νησί</a:t>
            </a:r>
            <a:endParaRPr lang="el-GR" sz="9600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115616" y="2420888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/>
              <a:t>μικρό ή μεγάλο τμήμα ξηράς που βρέχεται </a:t>
            </a:r>
          </a:p>
          <a:p>
            <a:pPr algn="ctr"/>
            <a:r>
              <a:rPr lang="el-GR" sz="4800" b="1" dirty="0" smtClean="0"/>
              <a:t>γύρω </a:t>
            </a:r>
            <a:r>
              <a:rPr lang="el-GR" sz="4800" b="1" dirty="0" err="1" smtClean="0"/>
              <a:t>γύρω</a:t>
            </a:r>
            <a:r>
              <a:rPr lang="el-GR" sz="4800" b="1" dirty="0" smtClean="0"/>
              <a:t> από θάλασσα</a:t>
            </a:r>
            <a:endParaRPr lang="el-GR" sz="4800" b="1" dirty="0"/>
          </a:p>
        </p:txBody>
      </p:sp>
      <p:grpSp>
        <p:nvGrpSpPr>
          <p:cNvPr id="7" name="6 - Ομάδα"/>
          <p:cNvGrpSpPr/>
          <p:nvPr/>
        </p:nvGrpSpPr>
        <p:grpSpPr>
          <a:xfrm>
            <a:off x="1979712" y="5229200"/>
            <a:ext cx="5328592" cy="504056"/>
            <a:chOff x="2267744" y="5229200"/>
            <a:chExt cx="532859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4" name="3 - Ορθογώνιο"/>
            <p:cNvSpPr/>
            <p:nvPr/>
          </p:nvSpPr>
          <p:spPr>
            <a:xfrm>
              <a:off x="2771800" y="5229200"/>
              <a:ext cx="4824536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4 - Κουμπί ενέργειας: Πίσω ή Προηγούμενο">
              <a:hlinkClick r:id="rId2" action="ppaction://hlinksldjump" highlightClick="1"/>
            </p:cNvPr>
            <p:cNvSpPr/>
            <p:nvPr/>
          </p:nvSpPr>
          <p:spPr>
            <a:xfrm>
              <a:off x="2267744" y="5229200"/>
              <a:ext cx="576064" cy="50405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2843808" y="5229200"/>
              <a:ext cx="47525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chemeClr val="bg1"/>
                  </a:solidFill>
                  <a:hlinkClick r:id="rId2" action="ppaction://hlinksldjump"/>
                </a:rPr>
                <a:t>Επιστροφή στον αρχικό χάρτη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11 - Κουμπί ενέργειας: Κεντρική σελίδα">
            <a:hlinkClick r:id="rId2" action="ppaction://hlinksldjump" highlightClick="1"/>
          </p:cNvPr>
          <p:cNvSpPr/>
          <p:nvPr/>
        </p:nvSpPr>
        <p:spPr>
          <a:xfrm>
            <a:off x="1763688" y="5085184"/>
            <a:ext cx="792088" cy="864096"/>
          </a:xfrm>
          <a:prstGeom prst="actionButtonHom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2016224"/>
          </a:xfrm>
        </p:spPr>
        <p:txBody>
          <a:bodyPr>
            <a:normAutofit/>
          </a:bodyPr>
          <a:lstStyle/>
          <a:p>
            <a:r>
              <a:rPr lang="el-GR" b="1" dirty="0" smtClean="0"/>
              <a:t>Ομάδα νησιών που βρίσκονται κοντά το ένα στο άλλο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79512" y="836713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800" b="1" dirty="0" smtClean="0">
                <a:solidFill>
                  <a:srgbClr val="C00000"/>
                </a:solidFill>
                <a:ea typeface="+mj-ea"/>
                <a:cs typeface="+mj-cs"/>
              </a:rPr>
              <a:t>Νησιωτικό </a:t>
            </a:r>
          </a:p>
          <a:p>
            <a:pPr algn="ctr"/>
            <a:r>
              <a:rPr lang="el-GR" sz="8800" b="1" dirty="0" smtClean="0">
                <a:solidFill>
                  <a:srgbClr val="C00000"/>
                </a:solidFill>
                <a:ea typeface="+mj-ea"/>
                <a:cs typeface="+mj-cs"/>
              </a:rPr>
              <a:t>σύμπλεγμα</a:t>
            </a:r>
            <a:endParaRPr lang="el-GR" sz="8800" dirty="0"/>
          </a:p>
        </p:txBody>
      </p:sp>
      <p:grpSp>
        <p:nvGrpSpPr>
          <p:cNvPr id="7" name="6 - Ομάδα"/>
          <p:cNvGrpSpPr/>
          <p:nvPr/>
        </p:nvGrpSpPr>
        <p:grpSpPr>
          <a:xfrm>
            <a:off x="2051720" y="5301208"/>
            <a:ext cx="5328592" cy="504056"/>
            <a:chOff x="2267744" y="5229200"/>
            <a:chExt cx="532859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8" name="7 - Ορθογώνιο"/>
            <p:cNvSpPr/>
            <p:nvPr/>
          </p:nvSpPr>
          <p:spPr>
            <a:xfrm>
              <a:off x="2771800" y="5229200"/>
              <a:ext cx="4824536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Κουμπί ενέργειας: Πίσω ή Προηγούμενο">
              <a:hlinkClick r:id="rId2" action="ppaction://hlinksldjump" highlightClick="1"/>
            </p:cNvPr>
            <p:cNvSpPr/>
            <p:nvPr/>
          </p:nvSpPr>
          <p:spPr>
            <a:xfrm>
              <a:off x="2267744" y="5229200"/>
              <a:ext cx="576064" cy="50405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2843808" y="5229200"/>
              <a:ext cx="47525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chemeClr val="bg1"/>
                  </a:solidFill>
                  <a:hlinkClick r:id="rId2" action="ppaction://hlinksldjump"/>
                </a:rPr>
                <a:t>Επιστροφή στον αρχικό χάρτη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14 - Κουμπί ενέργειας: Κεντρική σελίδα">
            <a:hlinkClick r:id="rId2" action="ppaction://hlinksldjump" highlightClick="1"/>
          </p:cNvPr>
          <p:cNvSpPr/>
          <p:nvPr/>
        </p:nvSpPr>
        <p:spPr>
          <a:xfrm>
            <a:off x="1835696" y="5157192"/>
            <a:ext cx="792088" cy="864096"/>
          </a:xfrm>
          <a:prstGeom prst="actionButtonHom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Διάγραμμα"/>
          <p:cNvGraphicFramePr/>
          <p:nvPr/>
        </p:nvGraphicFramePr>
        <p:xfrm>
          <a:off x="457200" y="274638"/>
          <a:ext cx="8229600" cy="632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- Ομάδα"/>
          <p:cNvGrpSpPr/>
          <p:nvPr/>
        </p:nvGrpSpPr>
        <p:grpSpPr>
          <a:xfrm>
            <a:off x="1979712" y="5733256"/>
            <a:ext cx="5328592" cy="504056"/>
            <a:chOff x="2267744" y="5229200"/>
            <a:chExt cx="532859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4" name="3 - Ορθογώνιο"/>
            <p:cNvSpPr/>
            <p:nvPr/>
          </p:nvSpPr>
          <p:spPr>
            <a:xfrm>
              <a:off x="2771800" y="5229200"/>
              <a:ext cx="4824536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4 - Κουμπί ενέργειας: Πίσω ή Προηγούμενο">
              <a:hlinkClick r:id="rId7" action="ppaction://hlinksldjump" highlightClick="1"/>
            </p:cNvPr>
            <p:cNvSpPr/>
            <p:nvPr/>
          </p:nvSpPr>
          <p:spPr>
            <a:xfrm>
              <a:off x="2267744" y="5229200"/>
              <a:ext cx="576064" cy="50405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2843808" y="5229200"/>
              <a:ext cx="47525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chemeClr val="bg1"/>
                  </a:solidFill>
                  <a:hlinkClick r:id="rId7" action="ppaction://hlinksldjump"/>
                </a:rPr>
                <a:t>Επιστροφή στον αρχικό χάρτη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- Ορθογώνιο"/>
          <p:cNvSpPr/>
          <p:nvPr/>
        </p:nvSpPr>
        <p:spPr>
          <a:xfrm>
            <a:off x="1038926" y="548680"/>
            <a:ext cx="743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Νησιωτικά συμπλέγματα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- Κουμπί ενέργειας: Εμπρός ή Επόμενο">
            <a:hlinkClick r:id="rId8" action="ppaction://hlinksldjump" highlightClick="1"/>
          </p:cNvPr>
          <p:cNvSpPr/>
          <p:nvPr/>
        </p:nvSpPr>
        <p:spPr>
          <a:xfrm>
            <a:off x="6084168" y="1700808"/>
            <a:ext cx="432048" cy="432048"/>
          </a:xfrm>
          <a:prstGeom prst="actionButtonForwardNex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Κουμπί ενέργειας: Κεντρική σελίδα">
            <a:hlinkClick r:id="rId7" action="ppaction://hlinksldjump" highlightClick="1"/>
          </p:cNvPr>
          <p:cNvSpPr/>
          <p:nvPr/>
        </p:nvSpPr>
        <p:spPr>
          <a:xfrm>
            <a:off x="1835696" y="5517232"/>
            <a:ext cx="792088" cy="864096"/>
          </a:xfrm>
          <a:prstGeom prst="actionButtonHome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Κουμπί ενέργειας: Εμπρός ή Επόμενο">
            <a:hlinkClick r:id="rId10" action="ppaction://hlinksldjump" highlightClick="1"/>
          </p:cNvPr>
          <p:cNvSpPr/>
          <p:nvPr/>
        </p:nvSpPr>
        <p:spPr>
          <a:xfrm>
            <a:off x="6084168" y="2276872"/>
            <a:ext cx="432048" cy="432048"/>
          </a:xfrm>
          <a:prstGeom prst="actionButtonForwardNex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Κουμπί ενέργειας: Εμπρός ή Επόμενο">
            <a:hlinkClick r:id="rId11" action="ppaction://hlinksldjump" highlightClick="1"/>
          </p:cNvPr>
          <p:cNvSpPr/>
          <p:nvPr/>
        </p:nvSpPr>
        <p:spPr>
          <a:xfrm>
            <a:off x="6084168" y="2852936"/>
            <a:ext cx="432048" cy="432048"/>
          </a:xfrm>
          <a:prstGeom prst="actionButtonForwardNex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Κουμπί ενέργειας: Εμπρός ή Επόμενο">
            <a:hlinkClick r:id="rId12" action="ppaction://hlinksldjump" highlightClick="1"/>
          </p:cNvPr>
          <p:cNvSpPr/>
          <p:nvPr/>
        </p:nvSpPr>
        <p:spPr>
          <a:xfrm>
            <a:off x="6084168" y="4149080"/>
            <a:ext cx="432048" cy="432048"/>
          </a:xfrm>
          <a:prstGeom prst="actionButtonForwardNex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Κουμπί ενέργειας: Εμπρός ή Επόμενο">
            <a:hlinkClick r:id="rId13" action="ppaction://hlinksldjump" highlightClick="1"/>
          </p:cNvPr>
          <p:cNvSpPr/>
          <p:nvPr/>
        </p:nvSpPr>
        <p:spPr>
          <a:xfrm>
            <a:off x="6084168" y="4797152"/>
            <a:ext cx="432048" cy="432048"/>
          </a:xfrm>
          <a:prstGeom prst="actionButtonForwardNex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7380312" y="1700808"/>
            <a:ext cx="936104" cy="1077218"/>
          </a:xfrm>
          <a:prstGeom prst="rect">
            <a:avLst/>
          </a:prstGeom>
          <a:solidFill>
            <a:srgbClr val="8BBB87"/>
          </a:solidFill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tx2">
                    <a:lumMod val="50000"/>
                  </a:schemeClr>
                </a:solidFill>
              </a:rPr>
              <a:t>Κάντε κλικ    στα βελάκια</a:t>
            </a:r>
          </a:p>
        </p:txBody>
      </p:sp>
      <p:grpSp>
        <p:nvGrpSpPr>
          <p:cNvPr id="20" name="19 - Ομάδα"/>
          <p:cNvGrpSpPr/>
          <p:nvPr/>
        </p:nvGrpSpPr>
        <p:grpSpPr>
          <a:xfrm>
            <a:off x="7596336" y="5661248"/>
            <a:ext cx="1019545" cy="639781"/>
            <a:chOff x="8028384" y="6021288"/>
            <a:chExt cx="1019545" cy="639781"/>
          </a:xfrm>
        </p:grpSpPr>
        <p:grpSp>
          <p:nvGrpSpPr>
            <p:cNvPr id="21" name="25 - Ομάδα"/>
            <p:cNvGrpSpPr/>
            <p:nvPr/>
          </p:nvGrpSpPr>
          <p:grpSpPr>
            <a:xfrm>
              <a:off x="8028384" y="6021288"/>
              <a:ext cx="954500" cy="639781"/>
              <a:chOff x="674370" y="1367790"/>
              <a:chExt cx="7795260" cy="4122420"/>
            </a:xfrm>
          </p:grpSpPr>
          <p:pic>
            <p:nvPicPr>
              <p:cNvPr id="23" name="22 - Εικόνα" descr="depositphotos_30306125-stock-photo-funny-scientist-or-professor-with.jp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74370" y="1367790"/>
                <a:ext cx="7795260" cy="4122420"/>
              </a:xfrm>
              <a:prstGeom prst="rect">
                <a:avLst/>
              </a:prstGeom>
            </p:spPr>
          </p:pic>
          <p:sp>
            <p:nvSpPr>
              <p:cNvPr id="24" name="23 - Ορθογώνιο"/>
              <p:cNvSpPr/>
              <p:nvPr/>
            </p:nvSpPr>
            <p:spPr>
              <a:xfrm>
                <a:off x="4788024" y="1628800"/>
                <a:ext cx="3528392" cy="2664296"/>
              </a:xfrm>
              <a:prstGeom prst="rect">
                <a:avLst/>
              </a:prstGeom>
              <a:solidFill>
                <a:srgbClr val="2890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800" dirty="0"/>
              </a:p>
            </p:txBody>
          </p:sp>
        </p:grpSp>
        <p:sp>
          <p:nvSpPr>
            <p:cNvPr id="22" name="21 - TextBox"/>
            <p:cNvSpPr txBox="1"/>
            <p:nvPr/>
          </p:nvSpPr>
          <p:spPr>
            <a:xfrm>
              <a:off x="8316416" y="6021288"/>
              <a:ext cx="731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b="1" dirty="0" smtClean="0">
                  <a:solidFill>
                    <a:schemeClr val="bg1"/>
                  </a:solidFill>
                </a:rPr>
                <a:t>Φύλλο </a:t>
              </a:r>
              <a:r>
                <a:rPr lang="el-GR" sz="1000" b="1" dirty="0" smtClean="0">
                  <a:solidFill>
                    <a:schemeClr val="bg1"/>
                  </a:solidFill>
                  <a:hlinkClick r:id="rId15" action="ppaction://hlinksldjump"/>
                </a:rPr>
                <a:t>εργασίας</a:t>
              </a:r>
              <a:endParaRPr lang="el-GR" sz="1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5364088" y="1124745"/>
            <a:ext cx="3131880" cy="3960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Κέρκυρα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Παξοί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Λευκάδα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Ιθάκη</a:t>
            </a:r>
          </a:p>
          <a:p>
            <a:pPr algn="ctr"/>
            <a:r>
              <a:rPr lang="el-GR" sz="3200" b="1" dirty="0" err="1" smtClean="0">
                <a:solidFill>
                  <a:srgbClr val="C00000"/>
                </a:solidFill>
              </a:rPr>
              <a:t>Κεφαλλονιά</a:t>
            </a:r>
            <a:r>
              <a:rPr lang="el-GR" sz="3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Ζάκυνθος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Κύθηρα</a:t>
            </a:r>
          </a:p>
          <a:p>
            <a:pPr algn="ctr"/>
            <a:endParaRPr sz="2800" b="1" dirty="0">
              <a:solidFill>
                <a:schemeClr val="accent2"/>
              </a:solidFill>
            </a:endParaRPr>
          </a:p>
        </p:txBody>
      </p:sp>
      <p:pic>
        <p:nvPicPr>
          <p:cNvPr id="9" name="8 - Εικόνα" descr="Επτάνησα - Κύθηρ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4" y="4869161"/>
            <a:ext cx="1920407" cy="1775614"/>
          </a:xfrm>
          <a:prstGeom prst="rect">
            <a:avLst/>
          </a:prstGeom>
        </p:spPr>
      </p:pic>
      <p:pic>
        <p:nvPicPr>
          <p:cNvPr id="10" name="9 - Εικόνα" descr="Επτάνησ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9"/>
            <a:ext cx="4536504" cy="6336704"/>
          </a:xfrm>
          <a:prstGeom prst="rect">
            <a:avLst/>
          </a:prstGeom>
        </p:spPr>
      </p:pic>
      <p:sp>
        <p:nvSpPr>
          <p:cNvPr id="12" name="11 - Τόξο"/>
          <p:cNvSpPr/>
          <p:nvPr/>
        </p:nvSpPr>
        <p:spPr>
          <a:xfrm rot="744271" flipV="1">
            <a:off x="2334291" y="5244807"/>
            <a:ext cx="4285816" cy="1085323"/>
          </a:xfrm>
          <a:prstGeom prst="arc">
            <a:avLst>
              <a:gd name="adj1" fmla="val 12537691"/>
              <a:gd name="adj2" fmla="val 21194464"/>
            </a:avLst>
          </a:prstGeom>
          <a:noFill/>
          <a:ln w="50800">
            <a:solidFill>
              <a:srgbClr val="C0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5364088" y="116633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5400" b="1" u="sng" dirty="0" smtClean="0">
                <a:solidFill>
                  <a:srgbClr val="C00000"/>
                </a:solidFill>
              </a:rPr>
              <a:t>Επτάνησα</a:t>
            </a:r>
          </a:p>
          <a:p>
            <a:endParaRPr lang="el-GR" dirty="0"/>
          </a:p>
        </p:txBody>
      </p:sp>
      <p:grpSp>
        <p:nvGrpSpPr>
          <p:cNvPr id="7" name="6 - Ομάδα"/>
          <p:cNvGrpSpPr/>
          <p:nvPr/>
        </p:nvGrpSpPr>
        <p:grpSpPr>
          <a:xfrm>
            <a:off x="323528" y="6021288"/>
            <a:ext cx="1944216" cy="504056"/>
            <a:chOff x="2267744" y="5229200"/>
            <a:chExt cx="532859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8" name="7 - Ορθογώνιο">
              <a:hlinkClick r:id="rId4" action="ppaction://hlinksldjump"/>
            </p:cNvPr>
            <p:cNvSpPr/>
            <p:nvPr/>
          </p:nvSpPr>
          <p:spPr>
            <a:xfrm>
              <a:off x="3155843" y="5229200"/>
              <a:ext cx="4440493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Κουμπί ενέργειας: Πίσω ή Προηγούμενο">
              <a:hlinkClick r:id="rId4" action="ppaction://hlinksldjump" highlightClick="1"/>
            </p:cNvPr>
            <p:cNvSpPr/>
            <p:nvPr/>
          </p:nvSpPr>
          <p:spPr>
            <a:xfrm>
              <a:off x="2267744" y="5229200"/>
              <a:ext cx="1381487" cy="50405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3649231" y="5301207"/>
              <a:ext cx="3947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u="sng" dirty="0" smtClean="0">
                  <a:solidFill>
                    <a:schemeClr val="bg1"/>
                  </a:solidFill>
                  <a:hlinkClick r:id="rId4" action="ppaction://hlinksldjump"/>
                </a:rPr>
                <a:t>Επιστροφή</a:t>
              </a:r>
              <a:endParaRPr lang="el-GR" sz="2000" b="1" u="sng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5364088" y="1124745"/>
            <a:ext cx="3131880" cy="3960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Κέρκυρα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Παξοί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Λευκάδα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Ιθάκη</a:t>
            </a:r>
          </a:p>
          <a:p>
            <a:pPr algn="ctr"/>
            <a:r>
              <a:rPr lang="el-GR" sz="3200" b="1" dirty="0" err="1" smtClean="0">
                <a:solidFill>
                  <a:srgbClr val="C00000"/>
                </a:solidFill>
              </a:rPr>
              <a:t>Κεφαλλονιά</a:t>
            </a:r>
            <a:r>
              <a:rPr lang="el-GR" sz="3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Ζάκυνθος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Κύθηρα</a:t>
            </a:r>
          </a:p>
          <a:p>
            <a:pPr algn="ctr"/>
            <a:endParaRPr sz="2800" b="1" dirty="0">
              <a:solidFill>
                <a:schemeClr val="accent2"/>
              </a:solidFill>
            </a:endParaRPr>
          </a:p>
        </p:txBody>
      </p:sp>
      <p:pic>
        <p:nvPicPr>
          <p:cNvPr id="9" name="8 - Εικόνα" descr="Επτάνησα - Κύθηρ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4" y="4869161"/>
            <a:ext cx="1920407" cy="1775614"/>
          </a:xfrm>
          <a:prstGeom prst="rect">
            <a:avLst/>
          </a:prstGeom>
        </p:spPr>
      </p:pic>
      <p:pic>
        <p:nvPicPr>
          <p:cNvPr id="10" name="9 - Εικόνα" descr="Επτάνησ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9"/>
            <a:ext cx="4536504" cy="6336704"/>
          </a:xfrm>
          <a:prstGeom prst="rect">
            <a:avLst/>
          </a:prstGeom>
        </p:spPr>
      </p:pic>
      <p:sp>
        <p:nvSpPr>
          <p:cNvPr id="12" name="11 - Τόξο"/>
          <p:cNvSpPr/>
          <p:nvPr/>
        </p:nvSpPr>
        <p:spPr>
          <a:xfrm rot="744271" flipV="1">
            <a:off x="2334291" y="5244807"/>
            <a:ext cx="4285816" cy="1085323"/>
          </a:xfrm>
          <a:prstGeom prst="arc">
            <a:avLst>
              <a:gd name="adj1" fmla="val 12537691"/>
              <a:gd name="adj2" fmla="val 21194464"/>
            </a:avLst>
          </a:prstGeom>
          <a:noFill/>
          <a:ln w="50800">
            <a:solidFill>
              <a:srgbClr val="C0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5364088" y="116633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5400" b="1" u="sng" dirty="0" smtClean="0">
                <a:solidFill>
                  <a:srgbClr val="C00000"/>
                </a:solidFill>
              </a:rPr>
              <a:t>Επτάνησα</a:t>
            </a:r>
          </a:p>
          <a:p>
            <a:endParaRPr lang="el-GR" dirty="0"/>
          </a:p>
        </p:txBody>
      </p:sp>
      <p:sp>
        <p:nvSpPr>
          <p:cNvPr id="22" name="21 - Κουμπί ενέργειας: Κεντρική σελίδα">
            <a:hlinkClick r:id="rId4" action="ppaction://hlinksldjump" highlightClick="1"/>
          </p:cNvPr>
          <p:cNvSpPr/>
          <p:nvPr/>
        </p:nvSpPr>
        <p:spPr>
          <a:xfrm>
            <a:off x="395536" y="5661248"/>
            <a:ext cx="792088" cy="864096"/>
          </a:xfrm>
          <a:prstGeom prst="actionButtonHom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107504" y="1340767"/>
            <a:ext cx="2880320" cy="4752529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Άνδρος</a:t>
            </a:r>
            <a:endParaRPr sz="3200" b="1" dirty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Τήνος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Μύκονος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Σύρος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Δήλος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Πάρος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Νάξος</a:t>
            </a:r>
            <a:endParaRPr sz="3200" b="1" dirty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Σαντορίνη</a:t>
            </a:r>
            <a:endParaRPr sz="3200" b="1" dirty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  και άλλα…</a:t>
            </a:r>
            <a:endParaRPr sz="3200" b="1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Κυκλάδε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3" y="476673"/>
            <a:ext cx="5896703" cy="5904656"/>
          </a:xfrm>
          <a:prstGeom prst="rect">
            <a:avLst/>
          </a:prstGeom>
        </p:spPr>
      </p:pic>
      <p:grpSp>
        <p:nvGrpSpPr>
          <p:cNvPr id="9" name="8 - Ομάδα"/>
          <p:cNvGrpSpPr/>
          <p:nvPr/>
        </p:nvGrpSpPr>
        <p:grpSpPr>
          <a:xfrm>
            <a:off x="611560" y="5877272"/>
            <a:ext cx="1944216" cy="504056"/>
            <a:chOff x="2267744" y="5229200"/>
            <a:chExt cx="532859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10" name="9 - Ορθογώνιο">
              <a:hlinkClick r:id="rId3" action="ppaction://hlinksldjump"/>
            </p:cNvPr>
            <p:cNvSpPr/>
            <p:nvPr/>
          </p:nvSpPr>
          <p:spPr>
            <a:xfrm>
              <a:off x="3155843" y="5229200"/>
              <a:ext cx="4440493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Κουμπί ενέργειας: Πίσω ή Προηγούμενο">
              <a:hlinkClick r:id="rId4" action="ppaction://hlinksldjump" highlightClick="1"/>
            </p:cNvPr>
            <p:cNvSpPr/>
            <p:nvPr/>
          </p:nvSpPr>
          <p:spPr>
            <a:xfrm>
              <a:off x="2267744" y="5229200"/>
              <a:ext cx="1381487" cy="504056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3451876" y="5301207"/>
              <a:ext cx="3947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u="sng" dirty="0" smtClean="0">
                  <a:solidFill>
                    <a:schemeClr val="bg1"/>
                  </a:solidFill>
                  <a:hlinkClick r:id="rId3" action="ppaction://hlinksldjump"/>
                </a:rPr>
                <a:t>Επιστροφή</a:t>
              </a:r>
              <a:endParaRPr lang="el-GR" sz="2000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16 - Ορθογώνιο"/>
          <p:cNvSpPr/>
          <p:nvPr/>
        </p:nvSpPr>
        <p:spPr>
          <a:xfrm>
            <a:off x="179512" y="40466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800" b="1" u="sng" dirty="0" smtClean="0">
                <a:solidFill>
                  <a:srgbClr val="C00000"/>
                </a:solidFill>
              </a:rPr>
              <a:t>Κυκλάδες</a:t>
            </a:r>
            <a:endParaRPr lang="el-GR" sz="4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107504" y="1340767"/>
            <a:ext cx="2880320" cy="4752529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Άνδρος</a:t>
            </a:r>
            <a:endParaRPr sz="3200" b="1" dirty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Τήνος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Μύκονος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Σύρος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Δήλος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Πάρος </a:t>
            </a: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Νάξος</a:t>
            </a:r>
            <a:endParaRPr sz="3200" b="1" dirty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Σαντορίνη</a:t>
            </a:r>
            <a:endParaRPr sz="3200" b="1" dirty="0">
              <a:solidFill>
                <a:srgbClr val="C0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  και άλλα…</a:t>
            </a:r>
            <a:endParaRPr sz="3200" b="1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Κυκλάδε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3" y="476673"/>
            <a:ext cx="5896703" cy="5904656"/>
          </a:xfrm>
          <a:prstGeom prst="rect">
            <a:avLst/>
          </a:prstGeom>
        </p:spPr>
      </p:pic>
      <p:sp>
        <p:nvSpPr>
          <p:cNvPr id="17" name="16 - Ορθογώνιο"/>
          <p:cNvSpPr/>
          <p:nvPr/>
        </p:nvSpPr>
        <p:spPr>
          <a:xfrm>
            <a:off x="179512" y="40466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800" b="1" u="sng" dirty="0" smtClean="0">
                <a:solidFill>
                  <a:srgbClr val="C00000"/>
                </a:solidFill>
              </a:rPr>
              <a:t>Κυκλάδες</a:t>
            </a:r>
            <a:endParaRPr lang="el-GR" sz="4800" b="1" u="sng" dirty="0">
              <a:solidFill>
                <a:srgbClr val="C00000"/>
              </a:solidFill>
            </a:endParaRPr>
          </a:p>
        </p:txBody>
      </p:sp>
      <p:sp>
        <p:nvSpPr>
          <p:cNvPr id="18" name="17 - Κουμπί ενέργειας: Κεντρική σελίδα">
            <a:hlinkClick r:id="rId3" action="ppaction://hlinksldjump" highlightClick="1"/>
          </p:cNvPr>
          <p:cNvSpPr/>
          <p:nvPr/>
        </p:nvSpPr>
        <p:spPr>
          <a:xfrm>
            <a:off x="1115616" y="5805264"/>
            <a:ext cx="792088" cy="792088"/>
          </a:xfrm>
          <a:prstGeom prst="actionButtonHom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255</Words>
  <Application>Microsoft Office PowerPoint</Application>
  <PresentationFormat>Προβολή στην οθόνη (4:3)</PresentationFormat>
  <Paragraphs>135</Paragraphs>
  <Slides>16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Office Theme</vt:lpstr>
      <vt:lpstr>Θέμα του Office</vt:lpstr>
      <vt:lpstr>Διαφάνεια 1</vt:lpstr>
      <vt:lpstr>Τι ονομάζουμε «νησιωτικό σύμπλεγμα»;</vt:lpstr>
      <vt:lpstr>Νησί</vt:lpstr>
      <vt:lpstr>Ομάδα νησιών που βρίσκονται κοντά το ένα στο άλλο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ΚΑΙ ΤΩΡΑ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180</cp:revision>
  <dcterms:modified xsi:type="dcterms:W3CDTF">2018-05-27T06:09:37Z</dcterms:modified>
</cp:coreProperties>
</file>