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EA8B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91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B123-9F16-4927-879E-325E4E58F278}" type="datetimeFigureOut">
              <a:rPr lang="el-GR" smtClean="0"/>
              <a:t>16/8/2019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4798-5342-4110-8BE5-A4B42EC807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270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B123-9F16-4927-879E-325E4E58F278}" type="datetimeFigureOut">
              <a:rPr lang="el-GR" smtClean="0"/>
              <a:t>16/8/2019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4798-5342-4110-8BE5-A4B42EC807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122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B123-9F16-4927-879E-325E4E58F278}" type="datetimeFigureOut">
              <a:rPr lang="el-GR" smtClean="0"/>
              <a:t>16/8/2019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4798-5342-4110-8BE5-A4B42EC807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000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B123-9F16-4927-879E-325E4E58F278}" type="datetimeFigureOut">
              <a:rPr lang="el-GR" smtClean="0"/>
              <a:t>16/8/2019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4798-5342-4110-8BE5-A4B42EC807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873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B123-9F16-4927-879E-325E4E58F278}" type="datetimeFigureOut">
              <a:rPr lang="el-GR" smtClean="0"/>
              <a:t>16/8/2019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4798-5342-4110-8BE5-A4B42EC807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152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B123-9F16-4927-879E-325E4E58F278}" type="datetimeFigureOut">
              <a:rPr lang="el-GR" smtClean="0"/>
              <a:t>16/8/2019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4798-5342-4110-8BE5-A4B42EC807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935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B123-9F16-4927-879E-325E4E58F278}" type="datetimeFigureOut">
              <a:rPr lang="el-GR" smtClean="0"/>
              <a:t>16/8/2019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4798-5342-4110-8BE5-A4B42EC807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811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B123-9F16-4927-879E-325E4E58F278}" type="datetimeFigureOut">
              <a:rPr lang="el-GR" smtClean="0"/>
              <a:t>16/8/2019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4798-5342-4110-8BE5-A4B42EC807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124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B123-9F16-4927-879E-325E4E58F278}" type="datetimeFigureOut">
              <a:rPr lang="el-GR" smtClean="0"/>
              <a:t>16/8/2019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4798-5342-4110-8BE5-A4B42EC807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1473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B123-9F16-4927-879E-325E4E58F278}" type="datetimeFigureOut">
              <a:rPr lang="el-GR" smtClean="0"/>
              <a:t>16/8/2019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4798-5342-4110-8BE5-A4B42EC807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470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B123-9F16-4927-879E-325E4E58F278}" type="datetimeFigureOut">
              <a:rPr lang="el-GR" smtClean="0"/>
              <a:t>16/8/2019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4798-5342-4110-8BE5-A4B42EC807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188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7B123-9F16-4927-879E-325E4E58F278}" type="datetimeFigureOut">
              <a:rPr lang="el-GR" smtClean="0"/>
              <a:t>16/8/2019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34798-5342-4110-8BE5-A4B42EC807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243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Έκρηξη 2 6"/>
          <p:cNvSpPr/>
          <p:nvPr/>
        </p:nvSpPr>
        <p:spPr>
          <a:xfrm>
            <a:off x="681925" y="188026"/>
            <a:ext cx="11112285" cy="6398754"/>
          </a:xfrm>
          <a:prstGeom prst="irregularSeal2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 smtClean="0">
                <a:latin typeface="Mistral" panose="03090702030407020403" pitchFamily="66" charset="0"/>
              </a:rPr>
              <a:t>ΟΙ ΣΟΥΠΕΡ ΗΡΩΕΣ ΤΩΝ ΜΑΘΗΜΑΤΙΚΩΝ!</a:t>
            </a:r>
            <a:endParaRPr lang="el-GR" sz="6600" dirty="0"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25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Εικόνα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484" y="59375"/>
            <a:ext cx="3776697" cy="6706498"/>
          </a:xfrm>
          <a:prstGeom prst="rect">
            <a:avLst/>
          </a:prstGeom>
        </p:spPr>
      </p:pic>
      <p:sp>
        <p:nvSpPr>
          <p:cNvPr id="3" name="Επεξήγηση με παραλληλόγραμμο 2"/>
          <p:cNvSpPr/>
          <p:nvPr/>
        </p:nvSpPr>
        <p:spPr>
          <a:xfrm>
            <a:off x="2613783" y="324721"/>
            <a:ext cx="4605133" cy="1152939"/>
          </a:xfrm>
          <a:prstGeom prst="wedgeRectCallout">
            <a:avLst>
              <a:gd name="adj1" fmla="val 48694"/>
              <a:gd name="adj2" fmla="val 9981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Το βρήκατε! Είναι αυτό μέσα στο αστεράκι:</a:t>
            </a:r>
            <a:endParaRPr lang="el-GR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Επεξήγηση με παραλληλόγραμμο 4"/>
          <p:cNvSpPr/>
          <p:nvPr/>
        </p:nvSpPr>
        <p:spPr>
          <a:xfrm>
            <a:off x="3568430" y="4469137"/>
            <a:ext cx="3961902" cy="1931663"/>
          </a:xfrm>
          <a:prstGeom prst="wedgeRectCallout">
            <a:avLst>
              <a:gd name="adj1" fmla="val 54122"/>
              <a:gd name="adj2" fmla="val -98406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Ονομάζεται «συν», </a:t>
            </a:r>
          </a:p>
          <a:p>
            <a:pPr algn="ctr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από εκεί πήρα και το όνομά μου, </a:t>
            </a:r>
          </a:p>
          <a:p>
            <a:pPr algn="ctr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Σούπερ - Συν!</a:t>
            </a:r>
            <a:endParaRPr lang="el-GR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Αστέρι 5 ακτινών 6"/>
          <p:cNvSpPr/>
          <p:nvPr/>
        </p:nvSpPr>
        <p:spPr>
          <a:xfrm>
            <a:off x="369737" y="1688837"/>
            <a:ext cx="3313045" cy="3023584"/>
          </a:xfrm>
          <a:prstGeom prst="star5">
            <a:avLst>
              <a:gd name="adj" fmla="val 20287"/>
              <a:gd name="hf" fmla="val 105146"/>
              <a:gd name="vf" fmla="val 110557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56583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Επεξήγηση με παραλληλόγραμμο 2"/>
          <p:cNvSpPr/>
          <p:nvPr/>
        </p:nvSpPr>
        <p:spPr>
          <a:xfrm>
            <a:off x="278297" y="1774209"/>
            <a:ext cx="4761945" cy="4067033"/>
          </a:xfrm>
          <a:prstGeom prst="wedgeRectCallout">
            <a:avLst>
              <a:gd name="adj1" fmla="val 95958"/>
              <a:gd name="adj2" fmla="val -2570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Θα σας πω κι ένα τελευταίο μυστικό… Αγαπώ πολύ τα χρωματιστά κυβάκια… </a:t>
            </a:r>
          </a:p>
          <a:p>
            <a:pPr algn="ctr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Αυτά μου αρέσει να βάζω όλα μαζί και μετά να μετράω πόσα είναι συνολικά! </a:t>
            </a: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484" y="59375"/>
            <a:ext cx="3776697" cy="670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43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Στρογγυλεμένο ορθογώνιο 3"/>
          <p:cNvSpPr/>
          <p:nvPr/>
        </p:nvSpPr>
        <p:spPr>
          <a:xfrm>
            <a:off x="4170069" y="4285398"/>
            <a:ext cx="4339988" cy="2190038"/>
          </a:xfrm>
          <a:prstGeom prst="roundRect">
            <a:avLst/>
          </a:prstGeom>
          <a:solidFill>
            <a:schemeClr val="accent6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Θα τα ξαναπούμε σύντομα παιδιά! Θα είμαστε κάθε μέρα μαζί, στην τάξη σας!</a:t>
            </a:r>
            <a:endParaRPr lang="el-GR" sz="32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11" y="2186035"/>
            <a:ext cx="2364470" cy="4198726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996" y="1265977"/>
            <a:ext cx="3644121" cy="2334661"/>
          </a:xfrm>
          <a:prstGeom prst="rect">
            <a:avLst/>
          </a:prstGeom>
        </p:spPr>
      </p:pic>
      <p:sp>
        <p:nvSpPr>
          <p:cNvPr id="9" name="Ορθογώνιο 8"/>
          <p:cNvSpPr/>
          <p:nvPr/>
        </p:nvSpPr>
        <p:spPr>
          <a:xfrm>
            <a:off x="146117" y="47173"/>
            <a:ext cx="566782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Οι Σούπερ Ήρωες των Μαθηματικών!</a:t>
            </a:r>
            <a:endParaRPr lang="el-G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353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937" y="99910"/>
            <a:ext cx="7332570" cy="4697721"/>
          </a:xfrm>
          <a:prstGeom prst="rect">
            <a:avLst/>
          </a:prstGeom>
        </p:spPr>
      </p:pic>
      <p:sp>
        <p:nvSpPr>
          <p:cNvPr id="6" name="Πλαίσιο κειμένου 2"/>
          <p:cNvSpPr txBox="1"/>
          <p:nvPr/>
        </p:nvSpPr>
        <p:spPr>
          <a:xfrm>
            <a:off x="1404221" y="4655690"/>
            <a:ext cx="8856616" cy="180874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Stop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9000" b="1" dirty="0" smtClean="0">
                <a:ln w="9525" cap="flat" cmpd="sng" algn="ctr">
                  <a:solidFill>
                    <a:srgbClr val="1F4E79"/>
                  </a:solidFill>
                  <a:prstDash val="solid"/>
                  <a:round/>
                </a:ln>
                <a:solidFill>
                  <a:srgbClr val="2E74B5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ΣΟΥΠΕΡ-ΠΛΗΝ</a:t>
            </a:r>
            <a:r>
              <a:rPr lang="en-US" sz="9000" b="1" dirty="0" smtClean="0">
                <a:ln w="9525" cap="flat" cmpd="sng" algn="ctr">
                  <a:solidFill>
                    <a:srgbClr val="1F4E79"/>
                  </a:solidFill>
                  <a:prstDash val="solid"/>
                  <a:round/>
                </a:ln>
                <a:solidFill>
                  <a:srgbClr val="2E74B5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41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Πλαίσιο κειμένου 2"/>
          <p:cNvSpPr txBox="1"/>
          <p:nvPr/>
        </p:nvSpPr>
        <p:spPr>
          <a:xfrm>
            <a:off x="4711484" y="2311401"/>
            <a:ext cx="7201842" cy="2489199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Deflat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8800" b="1" dirty="0" smtClean="0">
                <a:ln w="9525" cap="flat" cmpd="sng" algn="ctr">
                  <a:solidFill>
                    <a:schemeClr val="accent6"/>
                  </a:solidFill>
                  <a:prstDash val="solid"/>
                  <a:round/>
                </a:ln>
                <a:solidFill>
                  <a:schemeClr val="accent6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ΣΟΥΠΕΡ-ΣΥΝ!</a:t>
            </a:r>
            <a:endParaRPr lang="el-GR" sz="1100" dirty="0">
              <a:ln w="9525" cap="flat" cmpd="sng" algn="ctr">
                <a:solidFill>
                  <a:schemeClr val="accent6"/>
                </a:solidFill>
                <a:prstDash val="solid"/>
                <a:round/>
              </a:ln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15" y="151502"/>
            <a:ext cx="3776697" cy="670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45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957" y="1667453"/>
            <a:ext cx="6903427" cy="4422784"/>
          </a:xfrm>
          <a:prstGeom prst="rect">
            <a:avLst/>
          </a:prstGeom>
        </p:spPr>
      </p:pic>
      <p:sp>
        <p:nvSpPr>
          <p:cNvPr id="3" name="Επεξήγηση με παραλληλόγραμμο 2"/>
          <p:cNvSpPr/>
          <p:nvPr/>
        </p:nvSpPr>
        <p:spPr>
          <a:xfrm>
            <a:off x="4899547" y="228601"/>
            <a:ext cx="3739498" cy="1242392"/>
          </a:xfrm>
          <a:prstGeom prst="wedgeRectCallout">
            <a:avLst>
              <a:gd name="adj1" fmla="val -28423"/>
              <a:gd name="adj2" fmla="val 1255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Γεια σας παιδιά!</a:t>
            </a:r>
          </a:p>
          <a:p>
            <a:pPr algn="ctr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Είμαι ο Σούπερ - Συν!</a:t>
            </a:r>
            <a:endParaRPr lang="el-GR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Επεξήγηση με παραλληλόγραμμο 3"/>
          <p:cNvSpPr/>
          <p:nvPr/>
        </p:nvSpPr>
        <p:spPr>
          <a:xfrm>
            <a:off x="1605720" y="1938130"/>
            <a:ext cx="3578087" cy="1475961"/>
          </a:xfrm>
          <a:prstGeom prst="wedgeRectCallout">
            <a:avLst>
              <a:gd name="adj1" fmla="val 52451"/>
              <a:gd name="adj2" fmla="val 1079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Είμαι σούπερ ήρωας, με σούπερ δυνάμεις! </a:t>
            </a:r>
            <a:endParaRPr lang="el-GR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Επεξήγηση με παραλληλόγραμμο 4"/>
          <p:cNvSpPr/>
          <p:nvPr/>
        </p:nvSpPr>
        <p:spPr>
          <a:xfrm>
            <a:off x="477079" y="4532243"/>
            <a:ext cx="4214192" cy="1649896"/>
          </a:xfrm>
          <a:prstGeom prst="wedgeRectCallout">
            <a:avLst>
              <a:gd name="adj1" fmla="val 64786"/>
              <a:gd name="adj2" fmla="val -414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Αφού γνωριστήκαμε θα σας πω ποια είναι η σούπερ δύναμή μου!</a:t>
            </a:r>
            <a:endParaRPr lang="el-GR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59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029" y="1038061"/>
            <a:ext cx="6903427" cy="4422784"/>
          </a:xfrm>
          <a:prstGeom prst="rect">
            <a:avLst/>
          </a:prstGeom>
        </p:spPr>
      </p:pic>
      <p:sp>
        <p:nvSpPr>
          <p:cNvPr id="5" name="Επεξήγηση με παραλληλόγραμμο 4"/>
          <p:cNvSpPr/>
          <p:nvPr/>
        </p:nvSpPr>
        <p:spPr>
          <a:xfrm>
            <a:off x="616227" y="4425256"/>
            <a:ext cx="4463772" cy="1896031"/>
          </a:xfrm>
          <a:prstGeom prst="wedgeRectCallout">
            <a:avLst>
              <a:gd name="adj1" fmla="val 64050"/>
              <a:gd name="adj2" fmla="val -698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Και όπως όλοι οι σούπερ ήρωες έχω το αγαπημένο μου σύμβολο! Το είδατε πάνω στη στολή μου;</a:t>
            </a:r>
            <a:endParaRPr lang="el-GR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Επεξήγηση με παραλληλόγραμμο 2"/>
          <p:cNvSpPr/>
          <p:nvPr/>
        </p:nvSpPr>
        <p:spPr>
          <a:xfrm>
            <a:off x="516835" y="327992"/>
            <a:ext cx="4563163" cy="1610137"/>
          </a:xfrm>
          <a:prstGeom prst="wedgeRectCallout">
            <a:avLst>
              <a:gd name="adj1" fmla="val 51169"/>
              <a:gd name="adj2" fmla="val 718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Μπορώ να </a:t>
            </a:r>
            <a:r>
              <a:rPr lang="el-GR" sz="3200" b="1" dirty="0" smtClean="0">
                <a:solidFill>
                  <a:srgbClr val="FF0000"/>
                </a:solidFill>
              </a:rPr>
              <a:t>παίρνω</a:t>
            </a:r>
            <a:r>
              <a:rPr lang="el-GR" sz="3200" dirty="0" smtClean="0">
                <a:solidFill>
                  <a:srgbClr val="FF0000"/>
                </a:solidFill>
              </a:rPr>
              <a:t> </a:t>
            </a:r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πράγματα από τους άλλους πολύ γρήγορα…!</a:t>
            </a:r>
            <a:endParaRPr lang="el-GR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Επεξήγηση με παραλληλόγραμμο 3"/>
          <p:cNvSpPr/>
          <p:nvPr/>
        </p:nvSpPr>
        <p:spPr>
          <a:xfrm>
            <a:off x="715617" y="2387480"/>
            <a:ext cx="4209773" cy="1389390"/>
          </a:xfrm>
          <a:prstGeom prst="wedgeRectCallout">
            <a:avLst>
              <a:gd name="adj1" fmla="val 60871"/>
              <a:gd name="adj2" fmla="val 237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Η αγαπημένη μου λέξη είναι το «</a:t>
            </a:r>
            <a:r>
              <a:rPr lang="el-GR" sz="3200" dirty="0" smtClean="0">
                <a:solidFill>
                  <a:srgbClr val="FF0000"/>
                </a:solidFill>
              </a:rPr>
              <a:t>βγάζω</a:t>
            </a:r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»! </a:t>
            </a:r>
            <a:endParaRPr lang="el-GR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52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998" y="352176"/>
            <a:ext cx="6903427" cy="4422784"/>
          </a:xfrm>
          <a:prstGeom prst="rect">
            <a:avLst/>
          </a:prstGeom>
        </p:spPr>
      </p:pic>
      <p:sp>
        <p:nvSpPr>
          <p:cNvPr id="3" name="Επεξήγηση με παραλληλόγραμμο 2"/>
          <p:cNvSpPr/>
          <p:nvPr/>
        </p:nvSpPr>
        <p:spPr>
          <a:xfrm>
            <a:off x="742120" y="457200"/>
            <a:ext cx="4605133" cy="1152939"/>
          </a:xfrm>
          <a:prstGeom prst="wedgeRectCallout">
            <a:avLst>
              <a:gd name="adj1" fmla="val 48694"/>
              <a:gd name="adj2" fmla="val 998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Το βρήκατε! Είναι αυτό μέσα στο αστεράκι:</a:t>
            </a:r>
            <a:endParaRPr lang="el-GR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Επεξήγηση με παραλληλόγραμμο 4"/>
          <p:cNvSpPr/>
          <p:nvPr/>
        </p:nvSpPr>
        <p:spPr>
          <a:xfrm>
            <a:off x="5079998" y="4774960"/>
            <a:ext cx="4253950" cy="1943892"/>
          </a:xfrm>
          <a:prstGeom prst="wedgeRectCallout">
            <a:avLst>
              <a:gd name="adj1" fmla="val -19805"/>
              <a:gd name="adj2" fmla="val -858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Ονομάζεται «πλην», </a:t>
            </a:r>
          </a:p>
          <a:p>
            <a:pPr algn="ctr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από εκεί πήρα και το όνομά μου, </a:t>
            </a:r>
          </a:p>
          <a:p>
            <a:pPr algn="ctr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Σούπερ - Πλην!</a:t>
            </a:r>
            <a:endParaRPr lang="el-GR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Αστέρι 5 ακτινών 6"/>
          <p:cNvSpPr/>
          <p:nvPr/>
        </p:nvSpPr>
        <p:spPr>
          <a:xfrm>
            <a:off x="742120" y="2612055"/>
            <a:ext cx="3313045" cy="3023584"/>
          </a:xfrm>
          <a:prstGeom prst="star5">
            <a:avLst>
              <a:gd name="adj" fmla="val 20287"/>
              <a:gd name="hf" fmla="val 105146"/>
              <a:gd name="vf" fmla="val 110557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sz="1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806445" y="2502190"/>
            <a:ext cx="112836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20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endParaRPr lang="el-GR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604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37" y="1430349"/>
            <a:ext cx="6903427" cy="4422784"/>
          </a:xfrm>
          <a:prstGeom prst="rect">
            <a:avLst/>
          </a:prstGeom>
        </p:spPr>
      </p:pic>
      <p:sp>
        <p:nvSpPr>
          <p:cNvPr id="3" name="Επεξήγηση με παραλληλόγραμμο 2"/>
          <p:cNvSpPr/>
          <p:nvPr/>
        </p:nvSpPr>
        <p:spPr>
          <a:xfrm>
            <a:off x="278297" y="1530625"/>
            <a:ext cx="4761945" cy="4078605"/>
          </a:xfrm>
          <a:prstGeom prst="wedgeRectCallout">
            <a:avLst>
              <a:gd name="adj1" fmla="val 61109"/>
              <a:gd name="adj2" fmla="val 147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Θα σας πω κι ένα τελευταίο μυστικό… Αγαπώ πολύ τα χρωματιστά κυβάκια… </a:t>
            </a:r>
          </a:p>
          <a:p>
            <a:pPr algn="ctr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Μου αρέσει να παίρνω μερικά από αυτά και μετά να μετράω πόσα έμειναν! </a:t>
            </a:r>
          </a:p>
        </p:txBody>
      </p:sp>
    </p:spTree>
    <p:extLst>
      <p:ext uri="{BB962C8B-B14F-4D97-AF65-F5344CB8AC3E}">
        <p14:creationId xmlns:p14="http://schemas.microsoft.com/office/powerpoint/2010/main" val="149521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973" y="59375"/>
            <a:ext cx="3776697" cy="6706498"/>
          </a:xfrm>
          <a:prstGeom prst="rect">
            <a:avLst/>
          </a:prstGeom>
        </p:spPr>
      </p:pic>
      <p:sp>
        <p:nvSpPr>
          <p:cNvPr id="3" name="Επεξήγηση με παραλληλόγραμμο 2"/>
          <p:cNvSpPr/>
          <p:nvPr/>
        </p:nvSpPr>
        <p:spPr>
          <a:xfrm>
            <a:off x="3172522" y="198782"/>
            <a:ext cx="3746893" cy="1242392"/>
          </a:xfrm>
          <a:prstGeom prst="wedgeRectCallout">
            <a:avLst>
              <a:gd name="adj1" fmla="val 65072"/>
              <a:gd name="adj2" fmla="val 89861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Γεια σας παιδιά!</a:t>
            </a:r>
          </a:p>
          <a:p>
            <a:pPr algn="ctr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Είμαι ο Σούπερ - Συν!</a:t>
            </a:r>
            <a:endParaRPr lang="el-GR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Επεξήγηση με παραλληλόγραμμο 3"/>
          <p:cNvSpPr/>
          <p:nvPr/>
        </p:nvSpPr>
        <p:spPr>
          <a:xfrm>
            <a:off x="1605720" y="1938130"/>
            <a:ext cx="3578087" cy="1475961"/>
          </a:xfrm>
          <a:prstGeom prst="wedgeRectCallout">
            <a:avLst>
              <a:gd name="adj1" fmla="val 52451"/>
              <a:gd name="adj2" fmla="val 107916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Είμαι σούπερ ήρωας, με σούπερ δυνάμεις! </a:t>
            </a:r>
            <a:endParaRPr lang="el-GR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Επεξήγηση με παραλληλόγραμμο 4"/>
          <p:cNvSpPr/>
          <p:nvPr/>
        </p:nvSpPr>
        <p:spPr>
          <a:xfrm>
            <a:off x="477079" y="4532243"/>
            <a:ext cx="4214192" cy="1649896"/>
          </a:xfrm>
          <a:prstGeom prst="wedgeRectCallout">
            <a:avLst>
              <a:gd name="adj1" fmla="val 76903"/>
              <a:gd name="adj2" fmla="val -5424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Αφού γνωριστήκαμε θα σας πω ποια είναι η σούπερ δύναμή μου!</a:t>
            </a:r>
            <a:endParaRPr lang="el-GR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77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Επεξήγηση με παραλληλόγραμμο 2"/>
          <p:cNvSpPr/>
          <p:nvPr/>
        </p:nvSpPr>
        <p:spPr>
          <a:xfrm>
            <a:off x="516835" y="327992"/>
            <a:ext cx="4563163" cy="1610137"/>
          </a:xfrm>
          <a:prstGeom prst="wedgeRectCallout">
            <a:avLst>
              <a:gd name="adj1" fmla="val 51169"/>
              <a:gd name="adj2" fmla="val 71889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Μπορώ να </a:t>
            </a:r>
            <a:r>
              <a:rPr lang="el-GR" sz="32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βάζω όλα μαζί </a:t>
            </a:r>
            <a:r>
              <a:rPr lang="el-GR" sz="32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πολλά πράγματα </a:t>
            </a:r>
            <a:r>
              <a:rPr lang="el-GR" sz="3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πολύ γρήγορα!</a:t>
            </a:r>
            <a:endParaRPr lang="el-GR" sz="32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4" name="Επεξήγηση με παραλληλόγραμμο 3"/>
          <p:cNvSpPr/>
          <p:nvPr/>
        </p:nvSpPr>
        <p:spPr>
          <a:xfrm>
            <a:off x="715617" y="2387480"/>
            <a:ext cx="4209773" cy="1389390"/>
          </a:xfrm>
          <a:prstGeom prst="wedgeRectCallout">
            <a:avLst>
              <a:gd name="adj1" fmla="val 64256"/>
              <a:gd name="adj2" fmla="val -6191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Η αγαπημένη μου λέξη είναι το «</a:t>
            </a:r>
            <a:r>
              <a:rPr lang="el-GR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και</a:t>
            </a:r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»! </a:t>
            </a:r>
            <a:endParaRPr lang="el-GR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Επεξήγηση με παραλληλόγραμμο 4"/>
          <p:cNvSpPr/>
          <p:nvPr/>
        </p:nvSpPr>
        <p:spPr>
          <a:xfrm>
            <a:off x="616227" y="4425256"/>
            <a:ext cx="4463772" cy="1896031"/>
          </a:xfrm>
          <a:prstGeom prst="wedgeRectCallout">
            <a:avLst>
              <a:gd name="adj1" fmla="val 64050"/>
              <a:gd name="adj2" fmla="val -69853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Και όπως όλοι οι σούπερ ήρωες έχω το αγαπημένο μου σύμβολο! Το είδατε πάνω στη στολή μου;</a:t>
            </a:r>
            <a:endParaRPr lang="el-GR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973" y="59375"/>
            <a:ext cx="3776697" cy="670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277</Words>
  <Application>Microsoft Office PowerPoint</Application>
  <PresentationFormat>Ευρεία οθόνη</PresentationFormat>
  <Paragraphs>33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Mistral</vt:lpstr>
      <vt:lpstr>Times New Roman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Nantia Falkou</dc:creator>
  <cp:lastModifiedBy>Nantia Falkou</cp:lastModifiedBy>
  <cp:revision>100</cp:revision>
  <dcterms:created xsi:type="dcterms:W3CDTF">2016-02-04T17:22:02Z</dcterms:created>
  <dcterms:modified xsi:type="dcterms:W3CDTF">2019-08-16T14:13:09Z</dcterms:modified>
</cp:coreProperties>
</file>