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19/5/2015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19/5/2015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19/5/2015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19/5/2015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19/5/2015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19/5/2015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19/5/2015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19/5/2015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19/5/2015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19/5/2015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19/5/2015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19/5/2015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8406680" cy="4203340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76672" y="49411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l-GR" sz="3200" dirty="0" smtClean="0">
                <a:solidFill>
                  <a:srgbClr val="0070C0"/>
                </a:solidFill>
              </a:rPr>
              <a:t>Μια φορά κι έναν καιρό στην πεδιάδα της Νεμέας ζούσε ο βασιλιάς Λυκούργος με τη βασίλισσά του, την Ευρυδίκη. </a:t>
            </a:r>
            <a:endParaRPr lang="el-GR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36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468" y="2636911"/>
            <a:ext cx="5103812" cy="3062287"/>
          </a:xfrm>
        </p:spPr>
      </p:pic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 smtClean="0"/>
              <a:t>Ήταν καλοκαίρι, έκανε φοβερή ζέστη και ο στρατός διψούσε φοβερά.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4131358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/>
              <a:t>Την ευτυχία του ζευγαριού συμπλήρωσε η γέννηση του Οφέλτη, του </a:t>
            </a:r>
            <a:r>
              <a:rPr lang="el-GR" sz="2800" dirty="0" err="1"/>
              <a:t>ατακτούλη</a:t>
            </a:r>
            <a:r>
              <a:rPr lang="el-GR" sz="2800" dirty="0"/>
              <a:t> μικρού διαδόχου του θρόνου.</a:t>
            </a:r>
            <a:br>
              <a:rPr lang="el-GR" sz="2800" dirty="0"/>
            </a:br>
            <a:endParaRPr lang="el-GR" sz="28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5288" y="2060848"/>
            <a:ext cx="3680216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27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044" y="2564904"/>
            <a:ext cx="3429906" cy="3384376"/>
          </a:xfrm>
        </p:spPr>
      </p:pic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 smtClean="0"/>
              <a:t>Ο περήφανος και ανήσυχος πατέρας έστειλε απεσταλμένο στο Μαντείο των Δελφών για να μάθει τι επιφύλασσε το μέλλον για το γιό του.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11711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509669"/>
            <a:ext cx="3966115" cy="3079571"/>
          </a:xfrm>
        </p:spPr>
      </p:pic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 smtClean="0"/>
              <a:t>Αλίμονο! Η απάντηση ήταν φοβερή.</a:t>
            </a:r>
            <a:br>
              <a:rPr lang="el-GR" sz="2800" dirty="0" smtClean="0"/>
            </a:br>
            <a:r>
              <a:rPr lang="el-GR" sz="2800" dirty="0" smtClean="0"/>
              <a:t>«Ο μικρός θα βρει το θάνατό του, αν αγγίξει τη γη πριν γίνει ενός έτους.»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66095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 smtClean="0"/>
              <a:t>Ο βασιλιάς Λυκούργος, αφού σκέφτηκε πολύ, αποφάσισε να παραδώσει το βρέφος στην πιο πιστή του δούλα, την Υψιπύλη.</a:t>
            </a:r>
            <a:endParaRPr lang="el-GR" sz="2800" dirty="0"/>
          </a:p>
        </p:txBody>
      </p:sp>
      <p:pic>
        <p:nvPicPr>
          <p:cNvPr id="5" name="Θέση περιεχομένου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254245"/>
            <a:ext cx="2666559" cy="3767043"/>
          </a:xfrm>
          <a:prstGeom prst="rect">
            <a:avLst/>
          </a:prstGeom>
        </p:spPr>
      </p:pic>
      <p:sp>
        <p:nvSpPr>
          <p:cNvPr id="6" name="Θέση περιεχομένου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964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 smtClean="0"/>
              <a:t>Πρόσεχε πολύ, της είπε, μην αφήσεις το παιδί κάτω για κανένα λόγο. Να το κρατάς πάντα στην αγκαλιά σου  μέχρι να χρονιάσει.</a:t>
            </a:r>
            <a:endParaRPr lang="el-GR" sz="2800" dirty="0"/>
          </a:p>
        </p:txBody>
      </p:sp>
      <p:pic>
        <p:nvPicPr>
          <p:cNvPr id="6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504837"/>
            <a:ext cx="4032448" cy="2943840"/>
          </a:xfrm>
        </p:spPr>
      </p:pic>
    </p:spTree>
    <p:extLst>
      <p:ext uri="{BB962C8B-B14F-4D97-AF65-F5344CB8AC3E}">
        <p14:creationId xmlns:p14="http://schemas.microsoft.com/office/powerpoint/2010/main" val="70649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4080" y="2348880"/>
            <a:ext cx="2614064" cy="3645931"/>
          </a:xfrm>
        </p:spPr>
      </p:pic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 smtClean="0"/>
              <a:t>Οι μήνες περνούσαν και η Υψιπύλη τριγυρνούσε στη Νεμέα έχοντας το μικρό Οφέλτη πάντα στην αγκαλιά της.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403169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348880"/>
            <a:ext cx="5545495" cy="3144929"/>
          </a:xfrm>
        </p:spPr>
      </p:pic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 smtClean="0"/>
              <a:t>Κόντευε να περάσει ο καιρός, όταν στον κάμπο της Νεμέας εμφανίστηκε ένας μεγάλος στρατός από το Άργος που βάδιζε ενάντια στη Θήβα.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206284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575160"/>
            <a:ext cx="4032448" cy="3008826"/>
          </a:xfrm>
        </p:spPr>
      </p:pic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 smtClean="0"/>
              <a:t>Επτά στρατηγοί ήταν επικεφαλείς. Όλοι τους διαλεχτοί, οι περίφημοι «Επτά επί Θήβας».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4475938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Εξώφυλλο">
  <a:themeElements>
    <a:clrScheme name="Εξώφυλλο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Εξώφυλλο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Εξώφυλλο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45</TotalTime>
  <Words>186</Words>
  <Application>Microsoft Office PowerPoint</Application>
  <PresentationFormat>Προβολή στην οθόνη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Εξώφυλλο</vt:lpstr>
      <vt:lpstr>Μια φορά κι έναν καιρό στην πεδιάδα της Νεμέας ζούσε ο βασιλιάς Λυκούργος με τη βασίλισσά του, την Ευρυδίκη. </vt:lpstr>
      <vt:lpstr>Την ευτυχία του ζευγαριού συμπλήρωσε η γέννηση του Οφέλτη, του ατακτούλη μικρού διαδόχου του θρόνου. </vt:lpstr>
      <vt:lpstr>Ο περήφανος και ανήσυχος πατέρας έστειλε απεσταλμένο στο Μαντείο των Δελφών για να μάθει τι επιφύλασσε το μέλλον για το γιό του.</vt:lpstr>
      <vt:lpstr>Αλίμονο! Η απάντηση ήταν φοβερή. «Ο μικρός θα βρει το θάνατό του, αν αγγίξει τη γη πριν γίνει ενός έτους.»</vt:lpstr>
      <vt:lpstr>Ο βασιλιάς Λυκούργος, αφού σκέφτηκε πολύ, αποφάσισε να παραδώσει το βρέφος στην πιο πιστή του δούλα, την Υψιπύλη.</vt:lpstr>
      <vt:lpstr>Πρόσεχε πολύ, της είπε, μην αφήσεις το παιδί κάτω για κανένα λόγο. Να το κρατάς πάντα στην αγκαλιά σου  μέχρι να χρονιάσει.</vt:lpstr>
      <vt:lpstr>Οι μήνες περνούσαν και η Υψιπύλη τριγυρνούσε στη Νεμέα έχοντας το μικρό Οφέλτη πάντα στην αγκαλιά της.</vt:lpstr>
      <vt:lpstr>Κόντευε να περάσει ο καιρός, όταν στον κάμπο της Νεμέας εμφανίστηκε ένας μεγάλος στρατός από το Άργος που βάδιζε ενάντια στη Θήβα.</vt:lpstr>
      <vt:lpstr>Επτά στρατηγοί ήταν επικεφαλείς. Όλοι τους διαλεχτοί, οι περίφημοι «Επτά επί Θήβας».</vt:lpstr>
      <vt:lpstr>Ήταν καλοκαίρι, έκανε φοβερή ζέστη και ο στρατός διψούσε φοβερά.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Μια φορά κι έναν καιρό στην πεδιάδα της Νεμέας ζούσε ο βασιλιάς Λυκούργος με τη βασίλισσά του, την Ευρυδίκη.</dc:title>
  <dc:creator>User</dc:creator>
  <cp:lastModifiedBy>User</cp:lastModifiedBy>
  <cp:revision>12</cp:revision>
  <dcterms:created xsi:type="dcterms:W3CDTF">2015-05-19T13:57:26Z</dcterms:created>
  <dcterms:modified xsi:type="dcterms:W3CDTF">2015-05-19T15:34:32Z</dcterms:modified>
</cp:coreProperties>
</file>