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8"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dirty="0">
              <a:latin typeface="+mn-lt"/>
              <a:cs typeface="+mn-cs"/>
            </a:endParaRPr>
          </a:p>
        </p:txBody>
      </p:sp>
      <p:sp>
        <p:nvSpPr>
          <p:cNvPr id="5"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29"/>
          <p:cNvSpPr>
            <a:spLocks noGrp="1"/>
          </p:cNvSpPr>
          <p:nvPr>
            <p:ph type="dt" sz="half" idx="10"/>
          </p:nvPr>
        </p:nvSpPr>
        <p:spPr/>
        <p:txBody>
          <a:bodyPr/>
          <a:lstStyle>
            <a:lvl1pPr>
              <a:defRPr/>
            </a:lvl1pPr>
          </a:lstStyle>
          <a:p>
            <a:pPr>
              <a:defRPr/>
            </a:pPr>
            <a:fld id="{FD73AB51-0F0C-481B-9CC7-D8A22205C33E}" type="datetimeFigureOut">
              <a:rPr lang="el-GR"/>
              <a:pPr>
                <a:defRPr/>
              </a:pPr>
              <a:t>20/Φεβ/2017</a:t>
            </a:fld>
            <a:endParaRPr lang="el-GR"/>
          </a:p>
        </p:txBody>
      </p:sp>
      <p:sp>
        <p:nvSpPr>
          <p:cNvPr id="7" name="Footer Placeholder 18"/>
          <p:cNvSpPr>
            <a:spLocks noGrp="1"/>
          </p:cNvSpPr>
          <p:nvPr>
            <p:ph type="ftr" sz="quarter" idx="11"/>
          </p:nvPr>
        </p:nvSpPr>
        <p:spPr/>
        <p:txBody>
          <a:bodyPr/>
          <a:lstStyle>
            <a:lvl1pPr>
              <a:defRPr/>
            </a:lvl1pPr>
          </a:lstStyle>
          <a:p>
            <a:pPr>
              <a:defRPr/>
            </a:pPr>
            <a:endParaRPr lang="el-GR"/>
          </a:p>
        </p:txBody>
      </p:sp>
      <p:sp>
        <p:nvSpPr>
          <p:cNvPr id="8" name="Slide Number Placeholder 26"/>
          <p:cNvSpPr>
            <a:spLocks noGrp="1"/>
          </p:cNvSpPr>
          <p:nvPr>
            <p:ph type="sldNum" sz="quarter" idx="12"/>
          </p:nvPr>
        </p:nvSpPr>
        <p:spPr/>
        <p:txBody>
          <a:bodyPr/>
          <a:lstStyle>
            <a:lvl1pPr>
              <a:defRPr/>
            </a:lvl1pPr>
          </a:lstStyle>
          <a:p>
            <a:pPr>
              <a:defRPr/>
            </a:pPr>
            <a:fld id="{B3FD688D-0E0B-4055-B249-EF840FF3F2F7}"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2EF3F43-0A19-4873-A4D4-02A35C8C33F2}" type="datetimeFigureOut">
              <a:rPr lang="el-GR"/>
              <a:pPr>
                <a:defRPr/>
              </a:pPr>
              <a:t>20/Φεβ/2017</a:t>
            </a:fld>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963A9F9C-EAAF-4EE1-81BB-C5D7797E37D0}"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EB7B6F4-2CF9-4752-AAE6-8FEED1201AD2}" type="datetimeFigureOut">
              <a:rPr lang="el-GR"/>
              <a:pPr>
                <a:defRPr/>
              </a:pPr>
              <a:t>20/Φεβ/2017</a:t>
            </a:fld>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4F6A5D90-E6DD-46BF-ADF9-0699514639FF}"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5591D61-5859-4584-8221-1844707990C8}" type="datetimeFigureOut">
              <a:rPr lang="el-GR"/>
              <a:pPr>
                <a:defRPr/>
              </a:pPr>
              <a:t>20/Φεβ/2017</a:t>
            </a:fld>
            <a:endParaRPr lang="el-GR"/>
          </a:p>
        </p:txBody>
      </p:sp>
      <p:sp>
        <p:nvSpPr>
          <p:cNvPr id="5" name="Footer Placeholder 21"/>
          <p:cNvSpPr>
            <a:spLocks noGrp="1"/>
          </p:cNvSpPr>
          <p:nvPr>
            <p:ph type="ftr" sz="quarter" idx="11"/>
          </p:nvPr>
        </p:nvSpPr>
        <p:spPr/>
        <p:txBody>
          <a:bodyPr/>
          <a:lstStyle>
            <a:lvl1pPr>
              <a:defRPr/>
            </a:lvl1pPr>
          </a:lstStyle>
          <a:p>
            <a:pPr>
              <a:defRPr/>
            </a:pPr>
            <a:endParaRPr lang="el-GR"/>
          </a:p>
        </p:txBody>
      </p:sp>
      <p:sp>
        <p:nvSpPr>
          <p:cNvPr id="6" name="Slide Number Placeholder 17"/>
          <p:cNvSpPr>
            <a:spLocks noGrp="1"/>
          </p:cNvSpPr>
          <p:nvPr>
            <p:ph type="sldNum" sz="quarter" idx="12"/>
          </p:nvPr>
        </p:nvSpPr>
        <p:spPr/>
        <p:txBody>
          <a:bodyPr/>
          <a:lstStyle>
            <a:lvl1pPr>
              <a:defRPr/>
            </a:lvl1pPr>
          </a:lstStyle>
          <a:p>
            <a:pPr>
              <a:defRPr/>
            </a:pPr>
            <a:fld id="{6EB24EE3-B5D6-45A4-B19F-61647DB642E2}"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rotWithShape="1">
          <a:gsLst>
            <a:gs pos="0">
              <a:srgbClr val="242424"/>
            </a:gs>
            <a:gs pos="30000">
              <a:srgbClr val="2D2D2D"/>
            </a:gs>
            <a:gs pos="100000">
              <a:srgbClr val="7D7D7D"/>
            </a:gs>
          </a:gsLst>
          <a:lin ang="12960000"/>
        </a:gradFill>
        <a:effectLst/>
      </p:bgPr>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dirty="0">
              <a:latin typeface="+mn-lt"/>
              <a:cs typeface="+mn-cs"/>
            </a:endParaRPr>
          </a:p>
        </p:txBody>
      </p:sp>
      <p:sp>
        <p:nvSpPr>
          <p:cNvPr id="5"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AACBCC5A-50B1-41B9-BD7D-1D13E41D2A65}" type="datetimeFigureOut">
              <a:rPr lang="el-GR"/>
              <a:pPr>
                <a:defRPr/>
              </a:pPr>
              <a:t>20/Φεβ/2017</a:t>
            </a:fld>
            <a:endParaRPr lang="el-GR"/>
          </a:p>
        </p:txBody>
      </p:sp>
      <p:sp>
        <p:nvSpPr>
          <p:cNvPr id="7" name="Footer Placeholder 4"/>
          <p:cNvSpPr>
            <a:spLocks noGrp="1"/>
          </p:cNvSpPr>
          <p:nvPr>
            <p:ph type="ftr" sz="quarter" idx="11"/>
          </p:nvPr>
        </p:nvSpPr>
        <p:spPr/>
        <p:txBody>
          <a:bodyPr/>
          <a:lstStyle>
            <a:lvl1pPr>
              <a:defRPr/>
            </a:lvl1pPr>
          </a:lstStyle>
          <a:p>
            <a:pPr>
              <a:defRPr/>
            </a:pPr>
            <a:endParaRPr lang="el-GR"/>
          </a:p>
        </p:txBody>
      </p:sp>
      <p:sp>
        <p:nvSpPr>
          <p:cNvPr id="8" name="Slide Number Placeholder 5"/>
          <p:cNvSpPr>
            <a:spLocks noGrp="1"/>
          </p:cNvSpPr>
          <p:nvPr>
            <p:ph type="sldNum" sz="quarter" idx="12"/>
          </p:nvPr>
        </p:nvSpPr>
        <p:spPr/>
        <p:txBody>
          <a:bodyPr/>
          <a:lstStyle>
            <a:lvl1pPr>
              <a:defRPr/>
            </a:lvl1pPr>
          </a:lstStyle>
          <a:p>
            <a:pPr>
              <a:defRPr/>
            </a:pPr>
            <a:fld id="{71D32393-772E-43D2-AA5B-AD6402E81A98}"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78F2328-44CF-42C3-9370-50684BD66318}" type="datetimeFigureOut">
              <a:rPr lang="el-GR"/>
              <a:pPr>
                <a:defRPr/>
              </a:pPr>
              <a:t>20/Φεβ/2017</a:t>
            </a:fld>
            <a:endParaRPr lang="el-GR"/>
          </a:p>
        </p:txBody>
      </p:sp>
      <p:sp>
        <p:nvSpPr>
          <p:cNvPr id="6" name="Footer Placeholder 21"/>
          <p:cNvSpPr>
            <a:spLocks noGrp="1"/>
          </p:cNvSpPr>
          <p:nvPr>
            <p:ph type="ftr" sz="quarter" idx="11"/>
          </p:nvPr>
        </p:nvSpPr>
        <p:spPr/>
        <p:txBody>
          <a:bodyPr/>
          <a:lstStyle>
            <a:lvl1pPr>
              <a:defRPr/>
            </a:lvl1pPr>
          </a:lstStyle>
          <a:p>
            <a:pPr>
              <a:defRPr/>
            </a:pPr>
            <a:endParaRPr lang="el-GR"/>
          </a:p>
        </p:txBody>
      </p:sp>
      <p:sp>
        <p:nvSpPr>
          <p:cNvPr id="7" name="Slide Number Placeholder 17"/>
          <p:cNvSpPr>
            <a:spLocks noGrp="1"/>
          </p:cNvSpPr>
          <p:nvPr>
            <p:ph type="sldNum" sz="quarter" idx="12"/>
          </p:nvPr>
        </p:nvSpPr>
        <p:spPr/>
        <p:txBody>
          <a:bodyPr/>
          <a:lstStyle>
            <a:lvl1pPr>
              <a:defRPr/>
            </a:lvl1pPr>
          </a:lstStyle>
          <a:p>
            <a:pPr>
              <a:defRPr/>
            </a:pPr>
            <a:fld id="{0A655E02-6F23-428F-8C49-E4443C7C6659}"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433E7590-0951-4DE0-AEE1-072B433E831F}" type="datetimeFigureOut">
              <a:rPr lang="el-GR"/>
              <a:pPr>
                <a:defRPr/>
              </a:pPr>
              <a:t>20/Φεβ/2017</a:t>
            </a:fld>
            <a:endParaRPr lang="el-GR"/>
          </a:p>
        </p:txBody>
      </p:sp>
      <p:sp>
        <p:nvSpPr>
          <p:cNvPr id="8" name="Footer Placeholder 7"/>
          <p:cNvSpPr>
            <a:spLocks noGrp="1"/>
          </p:cNvSpPr>
          <p:nvPr>
            <p:ph type="ftr" sz="quarter" idx="11"/>
          </p:nvPr>
        </p:nvSpPr>
        <p:spPr/>
        <p:txBody>
          <a:bodyPr/>
          <a:lstStyle>
            <a:lvl1pPr>
              <a:defRPr/>
            </a:lvl1pPr>
          </a:lstStyle>
          <a:p>
            <a:pPr>
              <a:defRPr/>
            </a:pPr>
            <a:endParaRPr lang="el-GR"/>
          </a:p>
        </p:txBody>
      </p:sp>
      <p:sp>
        <p:nvSpPr>
          <p:cNvPr id="9" name="Slide Number Placeholder 8"/>
          <p:cNvSpPr>
            <a:spLocks noGrp="1"/>
          </p:cNvSpPr>
          <p:nvPr>
            <p:ph type="sldNum" sz="quarter" idx="12"/>
          </p:nvPr>
        </p:nvSpPr>
        <p:spPr/>
        <p:txBody>
          <a:bodyPr/>
          <a:lstStyle>
            <a:lvl1pPr>
              <a:defRPr/>
            </a:lvl1pPr>
          </a:lstStyle>
          <a:p>
            <a:pPr>
              <a:defRPr/>
            </a:pPr>
            <a:fld id="{0E8313F8-D847-4ED8-A2BC-404D280BF87D}"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4BDD31DF-2F6F-4D85-8911-DCD2D61DB151}" type="datetimeFigureOut">
              <a:rPr lang="el-GR"/>
              <a:pPr>
                <a:defRPr/>
              </a:pPr>
              <a:t>20/Φεβ/2017</a:t>
            </a:fld>
            <a:endParaRPr lang="el-GR"/>
          </a:p>
        </p:txBody>
      </p:sp>
      <p:sp>
        <p:nvSpPr>
          <p:cNvPr id="4" name="Footer Placeholder 21"/>
          <p:cNvSpPr>
            <a:spLocks noGrp="1"/>
          </p:cNvSpPr>
          <p:nvPr>
            <p:ph type="ftr" sz="quarter" idx="11"/>
          </p:nvPr>
        </p:nvSpPr>
        <p:spPr/>
        <p:txBody>
          <a:bodyPr/>
          <a:lstStyle>
            <a:lvl1pPr>
              <a:defRPr/>
            </a:lvl1pPr>
          </a:lstStyle>
          <a:p>
            <a:pPr>
              <a:defRPr/>
            </a:pPr>
            <a:endParaRPr lang="el-GR"/>
          </a:p>
        </p:txBody>
      </p:sp>
      <p:sp>
        <p:nvSpPr>
          <p:cNvPr id="5" name="Slide Number Placeholder 17"/>
          <p:cNvSpPr>
            <a:spLocks noGrp="1"/>
          </p:cNvSpPr>
          <p:nvPr>
            <p:ph type="sldNum" sz="quarter" idx="12"/>
          </p:nvPr>
        </p:nvSpPr>
        <p:spPr/>
        <p:txBody>
          <a:bodyPr/>
          <a:lstStyle>
            <a:lvl1pPr>
              <a:defRPr/>
            </a:lvl1pPr>
          </a:lstStyle>
          <a:p>
            <a:pPr>
              <a:defRPr/>
            </a:pPr>
            <a:fld id="{1B49CD85-A0DD-4EA6-A49D-2240B145D5BA}"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F238856-B024-48F5-A92E-D5B3B5ADD887}" type="datetimeFigureOut">
              <a:rPr lang="el-GR"/>
              <a:pPr>
                <a:defRPr/>
              </a:pPr>
              <a:t>20/Φεβ/2017</a:t>
            </a:fld>
            <a:endParaRPr lang="el-GR"/>
          </a:p>
        </p:txBody>
      </p:sp>
      <p:sp>
        <p:nvSpPr>
          <p:cNvPr id="3" name="Footer Placeholder 21"/>
          <p:cNvSpPr>
            <a:spLocks noGrp="1"/>
          </p:cNvSpPr>
          <p:nvPr>
            <p:ph type="ftr" sz="quarter" idx="11"/>
          </p:nvPr>
        </p:nvSpPr>
        <p:spPr/>
        <p:txBody>
          <a:bodyPr/>
          <a:lstStyle>
            <a:lvl1pPr>
              <a:defRPr/>
            </a:lvl1pPr>
          </a:lstStyle>
          <a:p>
            <a:pPr>
              <a:defRPr/>
            </a:pPr>
            <a:endParaRPr lang="el-GR"/>
          </a:p>
        </p:txBody>
      </p:sp>
      <p:sp>
        <p:nvSpPr>
          <p:cNvPr id="4" name="Slide Number Placeholder 17"/>
          <p:cNvSpPr>
            <a:spLocks noGrp="1"/>
          </p:cNvSpPr>
          <p:nvPr>
            <p:ph type="sldNum" sz="quarter" idx="12"/>
          </p:nvPr>
        </p:nvSpPr>
        <p:spPr/>
        <p:txBody>
          <a:bodyPr/>
          <a:lstStyle>
            <a:lvl1pPr>
              <a:defRPr/>
            </a:lvl1pPr>
          </a:lstStyle>
          <a:p>
            <a:pPr>
              <a:defRPr/>
            </a:pPr>
            <a:fld id="{1D98D290-5135-468F-B943-243B28925F3A}"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82B89B4E-B0C2-4636-ADC8-6BE9C862A21C}" type="datetimeFigureOut">
              <a:rPr lang="el-GR"/>
              <a:pPr>
                <a:defRPr/>
              </a:pPr>
              <a:t>20/Φεβ/2017</a:t>
            </a:fld>
            <a:endParaRPr lang="el-GR"/>
          </a:p>
        </p:txBody>
      </p:sp>
      <p:sp>
        <p:nvSpPr>
          <p:cNvPr id="6" name="Footer Placeholder 5"/>
          <p:cNvSpPr>
            <a:spLocks noGrp="1"/>
          </p:cNvSpPr>
          <p:nvPr>
            <p:ph type="ftr" sz="quarter" idx="11"/>
          </p:nvPr>
        </p:nvSpPr>
        <p:spPr/>
        <p:txBody>
          <a:bodyPr/>
          <a:lstStyle>
            <a:lvl1pPr>
              <a:defRPr/>
            </a:lvl1pPr>
          </a:lstStyle>
          <a:p>
            <a:pPr>
              <a:defRPr/>
            </a:pPr>
            <a:endParaRPr lang="el-GR"/>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F5513EB4-713E-4851-92AE-C60612D5D8E9}"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2B94BAD7-F3BD-47BD-81A5-6186EFA1B021}" type="datetimeFigureOut">
              <a:rPr lang="el-GR"/>
              <a:pPr>
                <a:defRPr/>
              </a:pPr>
              <a:t>20/Φεβ/2017</a:t>
            </a:fld>
            <a:endParaRPr lang="el-GR"/>
          </a:p>
        </p:txBody>
      </p:sp>
      <p:sp>
        <p:nvSpPr>
          <p:cNvPr id="6" name="Footer Placeholder 5"/>
          <p:cNvSpPr>
            <a:spLocks noGrp="1"/>
          </p:cNvSpPr>
          <p:nvPr>
            <p:ph type="ftr" sz="quarter" idx="11"/>
          </p:nvPr>
        </p:nvSpPr>
        <p:spPr/>
        <p:txBody>
          <a:bodyPr/>
          <a:lstStyle>
            <a:lvl1pPr>
              <a:defRPr/>
            </a:lvl1pPr>
          </a:lstStyle>
          <a:p>
            <a:pPr>
              <a:defRPr/>
            </a:pPr>
            <a:endParaRPr lang="el-GR"/>
          </a:p>
        </p:txBody>
      </p:sp>
      <p:sp>
        <p:nvSpPr>
          <p:cNvPr id="7" name="Slide Number Placeholder 6"/>
          <p:cNvSpPr>
            <a:spLocks noGrp="1"/>
          </p:cNvSpPr>
          <p:nvPr>
            <p:ph type="sldNum" sz="quarter" idx="12"/>
          </p:nvPr>
        </p:nvSpPr>
        <p:spPr/>
        <p:txBody>
          <a:bodyPr/>
          <a:lstStyle>
            <a:lvl1pPr>
              <a:defRPr/>
            </a:lvl1pPr>
          </a:lstStyle>
          <a:p>
            <a:pPr>
              <a:defRPr/>
            </a:pPr>
            <a:fld id="{4EEE9261-1B02-4E06-A475-7287CE2AABA2}"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dirty="0">
              <a:latin typeface="+mn-lt"/>
              <a:cs typeface="+mn-cs"/>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dirty="0">
              <a:latin typeface="+mn-lt"/>
              <a:cs typeface="+mn-cs"/>
            </a:endParaRPr>
          </a:p>
        </p:txBody>
      </p:sp>
      <p:sp>
        <p:nvSpPr>
          <p:cNvPr id="1028"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cs typeface="+mn-cs"/>
              </a:defRPr>
            </a:lvl1pPr>
          </a:lstStyle>
          <a:p>
            <a:pPr>
              <a:defRPr/>
            </a:pPr>
            <a:fld id="{E905B8BB-3612-40A7-9DF7-99D621327627}" type="datetimeFigureOut">
              <a:rPr lang="el-GR"/>
              <a:pPr>
                <a:defRPr/>
              </a:pPr>
              <a:t>20/Φεβ/2017</a:t>
            </a:fld>
            <a:endParaRPr lang="el-GR"/>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el-GR"/>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cs typeface="+mn-cs"/>
              </a:defRPr>
            </a:lvl1pPr>
          </a:lstStyle>
          <a:p>
            <a:pPr>
              <a:defRPr/>
            </a:pPr>
            <a:fld id="{E06E0262-6FF4-4839-A355-761A788D14E3}" type="slidenum">
              <a:rPr lang="el-GR"/>
              <a:pPr>
                <a:defRPr/>
              </a:pPr>
              <a:t>‹#›</a:t>
            </a:fld>
            <a:endParaRPr lang="el-GR"/>
          </a:p>
        </p:txBody>
      </p:sp>
    </p:spTree>
  </p:cSld>
  <p:clrMap bg1="dk1" tx1="lt1" bg2="dk2" tx2="lt2" accent1="accent1" accent2="accent2" accent3="accent3" accent4="accent4" accent5="accent5" accent6="accent6" hlink="hlink" folHlink="folHlink"/>
  <p:sldLayoutIdLst>
    <p:sldLayoutId id="2147483804" r:id="rId1"/>
    <p:sldLayoutId id="2147483803" r:id="rId2"/>
    <p:sldLayoutId id="2147483805" r:id="rId3"/>
    <p:sldLayoutId id="2147483802" r:id="rId4"/>
    <p:sldLayoutId id="2147483806" r:id="rId5"/>
    <p:sldLayoutId id="2147483801" r:id="rId6"/>
    <p:sldLayoutId id="2147483800" r:id="rId7"/>
    <p:sldLayoutId id="2147483807" r:id="rId8"/>
    <p:sldLayoutId id="2147483808" r:id="rId9"/>
    <p:sldLayoutId id="2147483799" r:id="rId10"/>
    <p:sldLayoutId id="2147483798" r:id="rId11"/>
  </p:sldLayoutIdLst>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a:defRPr>
      </a:lvl2pPr>
      <a:lvl3pPr algn="l" rtl="0" fontAlgn="base">
        <a:spcBef>
          <a:spcPct val="0"/>
        </a:spcBef>
        <a:spcAft>
          <a:spcPct val="0"/>
        </a:spcAft>
        <a:defRPr sz="4600">
          <a:solidFill>
            <a:schemeClr val="tx1"/>
          </a:solidFill>
          <a:latin typeface="Franklin Gothic Book"/>
        </a:defRPr>
      </a:lvl3pPr>
      <a:lvl4pPr algn="l" rtl="0" fontAlgn="base">
        <a:spcBef>
          <a:spcPct val="0"/>
        </a:spcBef>
        <a:spcAft>
          <a:spcPct val="0"/>
        </a:spcAft>
        <a:defRPr sz="4600">
          <a:solidFill>
            <a:schemeClr val="tx1"/>
          </a:solidFill>
          <a:latin typeface="Franklin Gothic Book"/>
        </a:defRPr>
      </a:lvl4pPr>
      <a:lvl5pPr algn="l" rtl="0" fontAlgn="base">
        <a:spcBef>
          <a:spcPct val="0"/>
        </a:spcBef>
        <a:spcAft>
          <a:spcPct val="0"/>
        </a:spcAft>
        <a:defRPr sz="4600">
          <a:solidFill>
            <a:schemeClr val="tx1"/>
          </a:solidFill>
          <a:latin typeface="Franklin Gothic Book"/>
        </a:defRPr>
      </a:lvl5pPr>
      <a:lvl6pPr marL="457200" algn="l" rtl="0" fontAlgn="base">
        <a:spcBef>
          <a:spcPct val="0"/>
        </a:spcBef>
        <a:spcAft>
          <a:spcPct val="0"/>
        </a:spcAft>
        <a:defRPr sz="4600">
          <a:solidFill>
            <a:schemeClr val="tx1"/>
          </a:solidFill>
          <a:latin typeface="Franklin Gothic Book"/>
        </a:defRPr>
      </a:lvl6pPr>
      <a:lvl7pPr marL="914400" algn="l" rtl="0" fontAlgn="base">
        <a:spcBef>
          <a:spcPct val="0"/>
        </a:spcBef>
        <a:spcAft>
          <a:spcPct val="0"/>
        </a:spcAft>
        <a:defRPr sz="4600">
          <a:solidFill>
            <a:schemeClr val="tx1"/>
          </a:solidFill>
          <a:latin typeface="Franklin Gothic Book"/>
        </a:defRPr>
      </a:lvl7pPr>
      <a:lvl8pPr marL="1371600" algn="l" rtl="0" fontAlgn="base">
        <a:spcBef>
          <a:spcPct val="0"/>
        </a:spcBef>
        <a:spcAft>
          <a:spcPct val="0"/>
        </a:spcAft>
        <a:defRPr sz="4600">
          <a:solidFill>
            <a:schemeClr val="tx1"/>
          </a:solidFill>
          <a:latin typeface="Franklin Gothic Book"/>
        </a:defRPr>
      </a:lvl8pPr>
      <a:lvl9pPr marL="1828800" algn="l" rtl="0" fontAlgn="base">
        <a:spcBef>
          <a:spcPct val="0"/>
        </a:spcBef>
        <a:spcAft>
          <a:spcPct val="0"/>
        </a:spcAft>
        <a:defRPr sz="4600">
          <a:solidFill>
            <a:schemeClr val="tx1"/>
          </a:solidFill>
          <a:latin typeface="Franklin Gothic Book"/>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fontAlgn="auto">
              <a:spcAft>
                <a:spcPts val="0"/>
              </a:spcAft>
              <a:defRPr/>
            </a:pPr>
            <a:r>
              <a:t>	</a:t>
            </a:r>
            <a:r>
              <a:rPr sz="3200">
                <a:latin typeface="Comic Sans MS" pitchFamily="66" charset="0"/>
              </a:rPr>
              <a:t>E</a:t>
            </a:r>
            <a:r>
              <a:rPr lang="el-GR" sz="3200" smtClean="0">
                <a:latin typeface="Comic Sans MS" pitchFamily="66" charset="0"/>
              </a:rPr>
              <a:t>ΡΓΑΣΙΑ ΠΕΡΙΒΑΛΛΟΝΤΙΚΗΣ</a:t>
            </a:r>
            <a:endParaRPr lang="el-GR" sz="3200">
              <a:latin typeface="Comic Sans MS" pitchFamily="66" charset="0"/>
            </a:endParaRPr>
          </a:p>
        </p:txBody>
      </p:sp>
      <p:sp>
        <p:nvSpPr>
          <p:cNvPr id="13314" name="2 - Υπότιτλος"/>
          <p:cNvSpPr>
            <a:spLocks noGrp="1"/>
          </p:cNvSpPr>
          <p:nvPr>
            <p:ph type="subTitle" idx="1"/>
          </p:nvPr>
        </p:nvSpPr>
        <p:spPr>
          <a:xfrm>
            <a:off x="433388" y="1544638"/>
            <a:ext cx="6480175" cy="1752600"/>
          </a:xfrm>
        </p:spPr>
        <p:txBody>
          <a:bodyPr/>
          <a:lstStyle/>
          <a:p>
            <a:r>
              <a:rPr lang="el-GR" sz="4800" b="1" i="1" u="sng" smtClean="0">
                <a:latin typeface="Comic Sans MS" pitchFamily="66" charset="0"/>
              </a:rPr>
              <a:t>ΛΙΜΑΝΙΑ</a:t>
            </a:r>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3 - Θέση περιεχομένου" descr="2010548.jpg"/>
          <p:cNvPicPr>
            <a:picLocks noGrp="1" noChangeAspect="1"/>
          </p:cNvPicPr>
          <p:nvPr>
            <p:ph idx="1"/>
          </p:nvPr>
        </p:nvPicPr>
        <p:blipFill>
          <a:blip r:embed="rId2"/>
          <a:srcRect/>
          <a:stretch>
            <a:fillRect/>
          </a:stretch>
        </p:blipFill>
        <p:spPr>
          <a:xfrm>
            <a:off x="0" y="0"/>
            <a:ext cx="9144000" cy="6858000"/>
          </a:xfrm>
        </p:spPr>
      </p:pic>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fontAlgn="auto">
              <a:spcAft>
                <a:spcPts val="0"/>
              </a:spcAft>
              <a:defRPr/>
            </a:pPr>
            <a:r>
              <a:rPr lang="el-GR" sz="7200" smtClean="0">
                <a:latin typeface="Comic Sans MS" pitchFamily="66" charset="0"/>
              </a:rPr>
              <a:t>ΒΙΚΙΠΑΙΔΙΑ</a:t>
            </a:r>
            <a:endParaRPr lang="el-GR" sz="7200">
              <a:latin typeface="Comic Sans MS" pitchFamily="66" charset="0"/>
            </a:endParaRPr>
          </a:p>
        </p:txBody>
      </p:sp>
      <p:sp>
        <p:nvSpPr>
          <p:cNvPr id="23554" name="Subtitle 2"/>
          <p:cNvSpPr>
            <a:spLocks noGrp="1"/>
          </p:cNvSpPr>
          <p:nvPr>
            <p:ph type="subTitle" idx="1"/>
          </p:nvPr>
        </p:nvSpPr>
        <p:spPr>
          <a:xfrm>
            <a:off x="433388" y="1544638"/>
            <a:ext cx="6480175" cy="1752600"/>
          </a:xfrm>
        </p:spPr>
        <p:txBody>
          <a:bodyPr/>
          <a:lstStyle/>
          <a:p>
            <a:r>
              <a:rPr lang="el-GR" sz="4400" smtClean="0">
                <a:latin typeface="Comic Sans MS" pitchFamily="66" charset="0"/>
              </a:rPr>
              <a:t>ΠΗΓΕΣ ΠΛΗΡΟΦΟΡΗΣΗΣ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pPr fontAlgn="auto">
              <a:spcAft>
                <a:spcPts val="0"/>
              </a:spcAft>
              <a:defRPr/>
            </a:pPr>
            <a:r>
              <a:rPr lang="el-GR" smtClean="0">
                <a:latin typeface="Comic Sans MS" pitchFamily="66" charset="0"/>
              </a:rPr>
              <a:t>ΕΥΧΑΡΙΣΤΟΥΜΕ ΓΙΑ ΤΗΝ ΠΑΡΑΚΟΛΟΥΘΗΣΗ ΣΑΣ!!!!!!!</a:t>
            </a:r>
            <a:endParaRPr lang="el-GR">
              <a:latin typeface="Comic Sans MS" pitchFamily="66" charset="0"/>
            </a:endParaRPr>
          </a:p>
        </p:txBody>
      </p:sp>
      <p:sp>
        <p:nvSpPr>
          <p:cNvPr id="24578" name="2 - Υπότιτλος"/>
          <p:cNvSpPr>
            <a:spLocks noGrp="1"/>
          </p:cNvSpPr>
          <p:nvPr>
            <p:ph type="subTitle" idx="1"/>
          </p:nvPr>
        </p:nvSpPr>
        <p:spPr>
          <a:xfrm>
            <a:off x="433388" y="1544638"/>
            <a:ext cx="6480175" cy="1752600"/>
          </a:xfrm>
        </p:spPr>
        <p:txBody>
          <a:bodyPr/>
          <a:lstStyle/>
          <a:p>
            <a:r>
              <a:rPr lang="el-GR" smtClean="0">
                <a:latin typeface="Comic Sans MS" pitchFamily="66" charset="0"/>
              </a:rPr>
              <a:t>ΧΡΗΣΤΟΣ ΤΣΟΥΒΑΛΗΣ</a:t>
            </a:r>
          </a:p>
          <a:p>
            <a:r>
              <a:rPr lang="el-GR" smtClean="0">
                <a:latin typeface="Comic Sans MS" pitchFamily="66" charset="0"/>
              </a:rPr>
              <a:t>ΣΠΥΡΟΣ ΧΑΛΒΑΝΤΖΗΣ</a:t>
            </a:r>
          </a:p>
          <a:p>
            <a:r>
              <a:rPr lang="el-GR" smtClean="0">
                <a:latin typeface="Comic Sans MS" pitchFamily="66" charset="0"/>
              </a:rPr>
              <a:t>ΓΡΗΓΟΡΗΣ ΦΟΝΤΑΛΗΣ</a:t>
            </a:r>
          </a:p>
          <a:p>
            <a:r>
              <a:rPr lang="el-GR" smtClean="0">
                <a:latin typeface="Comic Sans MS" pitchFamily="66" charset="0"/>
              </a:rPr>
              <a:t>ΚΩΣΤΑΣ ΣΠΑΤΟΥΛΑΣ</a:t>
            </a: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p:cNvSpPr>
            <a:spLocks noGrp="1"/>
          </p:cNvSpPr>
          <p:nvPr>
            <p:ph type="title"/>
          </p:nvPr>
        </p:nvSpPr>
        <p:spPr/>
        <p:txBody>
          <a:bodyPr/>
          <a:lstStyle/>
          <a:p>
            <a:r>
              <a:rPr lang="el-GR" smtClean="0">
                <a:latin typeface="Comic Sans MS" pitchFamily="66" charset="0"/>
              </a:rPr>
              <a:t>ΟΡΙΣΜΟΣ ΛΙΜΑΝΙΟΥ. </a:t>
            </a:r>
          </a:p>
        </p:txBody>
      </p:sp>
      <p:sp>
        <p:nvSpPr>
          <p:cNvPr id="3" name="2 - Θέση περιεχομένου"/>
          <p:cNvSpPr>
            <a:spLocks noGrp="1"/>
          </p:cNvSpPr>
          <p:nvPr>
            <p:ph idx="1"/>
          </p:nvPr>
        </p:nvSpPr>
        <p:spPr/>
        <p:txBody>
          <a:bodyPr>
            <a:normAutofit fontScale="85000" lnSpcReduction="20000"/>
          </a:bodyPr>
          <a:lstStyle/>
          <a:p>
            <a:pPr marL="420624" indent="-384048" fontAlgn="auto">
              <a:spcAft>
                <a:spcPts val="0"/>
              </a:spcAft>
              <a:buFont typeface="Wingdings 2"/>
              <a:buChar char=""/>
              <a:defRPr/>
            </a:pPr>
            <a:r>
              <a:rPr lang="el-GR" dirty="0" smtClean="0">
                <a:latin typeface="Comic Sans MS" pitchFamily="66" charset="0"/>
              </a:rPr>
              <a:t>Γενικά με τον όρο </a:t>
            </a:r>
            <a:r>
              <a:rPr lang="el-GR" b="1" dirty="0" smtClean="0">
                <a:latin typeface="Comic Sans MS" pitchFamily="66" charset="0"/>
              </a:rPr>
              <a:t>λιμένας</a:t>
            </a:r>
            <a:r>
              <a:rPr lang="el-GR" dirty="0" smtClean="0">
                <a:latin typeface="Comic Sans MS" pitchFamily="66" charset="0"/>
              </a:rPr>
              <a:t> νοείται ο ασφαλής εκείνος όρμος στον οποίο μπορούν να προσεγγίζουν με ασφάλεια τα πλοία προκειμένου να προβούν σε εμπορικές πράξεις. Διακρίνονται δε σε φυσικούς λιμένες που αγγλικά αποδίδεται με τον όρο Harbour (Χάρμπορ) και σε τεχνητούς λιμένες (αγγλικά Port), και ακόμη σε θαλάσσιους ή παραθαλάσσιους, ποτάμιους ή παραποτάμιους και σε λιμναίους ή παραλιμναίους. Λιμένες που προσεγγίζουν αποκλειστικά πολεμικά πλοία και εξυπηρετούνται αποκλειστικά αυτά ονομάζονται ναύσταθμοι ή ναυτικές βάσεις</a:t>
            </a:r>
            <a:endParaRPr lang="el-GR" dirty="0">
              <a:latin typeface="Comic Sans MS" pitchFamily="66" charset="0"/>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fontAlgn="auto">
              <a:spcAft>
                <a:spcPts val="0"/>
              </a:spcAft>
              <a:defRPr/>
            </a:pPr>
            <a:r>
              <a:rPr lang="el-GR" dirty="0" smtClean="0">
                <a:latin typeface="Comic Sans MS" pitchFamily="66" charset="0"/>
              </a:rPr>
              <a:t>ΤΑ ΣΗΜΑΝΤΙΚΟΤΕΡΑ ΕΛΛΗΝΙΚΑ ΛΙΜΑΝΙΑ.</a:t>
            </a:r>
            <a:endParaRPr lang="el-GR" dirty="0">
              <a:latin typeface="Comic Sans MS" pitchFamily="66" charset="0"/>
            </a:endParaRPr>
          </a:p>
        </p:txBody>
      </p:sp>
      <p:sp>
        <p:nvSpPr>
          <p:cNvPr id="3" name="2 - Θέση περιεχομένου"/>
          <p:cNvSpPr>
            <a:spLocks noGrp="1"/>
          </p:cNvSpPr>
          <p:nvPr>
            <p:ph idx="1"/>
          </p:nvPr>
        </p:nvSpPr>
        <p:spPr/>
        <p:txBody>
          <a:bodyPr>
            <a:normAutofit lnSpcReduction="10000"/>
          </a:bodyPr>
          <a:lstStyle/>
          <a:p>
            <a:pPr marL="420624" indent="-384048" fontAlgn="auto">
              <a:spcAft>
                <a:spcPts val="0"/>
              </a:spcAft>
              <a:buFont typeface="Wingdings 2"/>
              <a:buChar char=""/>
              <a:defRPr/>
            </a:pPr>
            <a:r>
              <a:rPr lang="el-GR" dirty="0" smtClean="0">
                <a:latin typeface="Comic Sans MS" pitchFamily="66" charset="0"/>
              </a:rPr>
              <a:t>Σημαντικότερα ελληνικά λιμάνια είναι του Πειραιά (επίνειο της Αθήνας), της Θεσσαλονίκης, της Πάτρας, της Ηγουμενίτσας, του Ηρακλείου και Χανίων (Κρήτης), της Καβάλας, του Βόλου, του Λαυρίου, της Ρόδου και της Κέρκυρας, παλαιότερα δε, μεγάλης εμπορικής σημασίας ήταν &amp; της Ερμούπολης (Σύρος).</a:t>
            </a:r>
            <a:endParaRPr lang="el-GR" dirty="0">
              <a:latin typeface="Comic Sans MS" pitchFamily="66" charset="0"/>
            </a:endParaRP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fontAlgn="auto">
              <a:spcAft>
                <a:spcPts val="0"/>
              </a:spcAft>
              <a:defRPr/>
            </a:pPr>
            <a:r>
              <a:rPr lang="el-GR" dirty="0" smtClean="0">
                <a:latin typeface="Comic Sans MS" pitchFamily="66" charset="0"/>
              </a:rPr>
              <a:t>ΤΑ ΣΗΜΑΝΤΙΚΟΤΕΡΑ ΛΙΜΑΝΙΑ ΠΑΓΚΟΣΜΙΟΣ.</a:t>
            </a:r>
            <a:endParaRPr lang="el-GR" dirty="0">
              <a:latin typeface="Comic Sans MS" pitchFamily="66" charset="0"/>
            </a:endParaRPr>
          </a:p>
        </p:txBody>
      </p:sp>
      <p:sp>
        <p:nvSpPr>
          <p:cNvPr id="3" name="2 - Θέση περιεχομένου"/>
          <p:cNvSpPr>
            <a:spLocks noGrp="1"/>
          </p:cNvSpPr>
          <p:nvPr>
            <p:ph idx="1"/>
          </p:nvPr>
        </p:nvSpPr>
        <p:spPr/>
        <p:txBody>
          <a:bodyPr>
            <a:normAutofit fontScale="70000" lnSpcReduction="20000"/>
          </a:bodyPr>
          <a:lstStyle/>
          <a:p>
            <a:pPr marL="420624" indent="-384048" fontAlgn="auto">
              <a:spcAft>
                <a:spcPts val="0"/>
              </a:spcAft>
              <a:buFont typeface="Wingdings 2"/>
              <a:buChar char=""/>
              <a:defRPr/>
            </a:pPr>
            <a:r>
              <a:rPr lang="el-GR" dirty="0" smtClean="0">
                <a:latin typeface="Comic Sans MS" pitchFamily="66" charset="0"/>
              </a:rPr>
              <a:t>Οι 20 σημαντικότεροι εμπορικοί λιμένες του κόσμου, το 1974, από ναυτιλιακή (κατάπλοι πλοίων) και φορτοεκφορτωτική κίνηση (διακινούμενα φορτία σε τόνους - εκτός πετρελαιοειδών) είναι κατά σειρά: Ρότερνταμ, Νεα Υόρκη, Λονδίνο, Κόμπε, Οσάκα, Χονγκ Κονγκ, Αμβούργο, Αμβέρσα, Φιλαδέλφεια, Λίβερπουλ, Μασσαλία, Σαν Φρανσίσκο, Μπουενος Άιρες, Σιγκαπούρη, Σαουθάμπτον, Λος Άντζελες, Σαγκάη, Βοστόνη, Λισσαβόνα και Γιοκοχάμα. Μετά το τελευταίο άνοιγμα της Κίνας στην αγορά της Δύσης σήμερα ο λιμένας της Σαγκάης καταλαμβάνει ισχυρότατη θέση μεταξύ των πλέον εμπορικών λιμένων του κόσμου αφού σχεδόν το σύνολο των εισαγωγών - εξαγωγών της Χώρας πραγματοποιούνται από αυτόν τον λιμένα καθιστώντας το Χονγκ-Κονγκ υποδεέστερο.</a:t>
            </a:r>
            <a:endParaRPr lang="el-GR" dirty="0">
              <a:latin typeface="Comic Sans MS" pitchFamily="66" charset="0"/>
            </a:endParaRP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fontAlgn="auto">
              <a:spcAft>
                <a:spcPts val="0"/>
              </a:spcAft>
              <a:defRPr/>
            </a:pPr>
            <a:r>
              <a:rPr lang="el-GR" dirty="0" smtClean="0">
                <a:latin typeface="Comic Sans MS" pitchFamily="66" charset="0"/>
              </a:rPr>
              <a:t>ΤΟ ΜΕΓΑΛΥΤΕΡΟ ΛΙΜΑΝΙ ΤΗΣ ΕΛΛΑΔΑΣ.</a:t>
            </a:r>
            <a:endParaRPr lang="el-GR" dirty="0">
              <a:latin typeface="Comic Sans MS" pitchFamily="66" charset="0"/>
            </a:endParaRPr>
          </a:p>
        </p:txBody>
      </p:sp>
      <p:sp>
        <p:nvSpPr>
          <p:cNvPr id="3" name="2 - Θέση περιεχομένου"/>
          <p:cNvSpPr>
            <a:spLocks noGrp="1"/>
          </p:cNvSpPr>
          <p:nvPr>
            <p:ph idx="1"/>
          </p:nvPr>
        </p:nvSpPr>
        <p:spPr/>
        <p:txBody>
          <a:bodyPr>
            <a:normAutofit fontScale="77500" lnSpcReduction="20000"/>
          </a:bodyPr>
          <a:lstStyle/>
          <a:p>
            <a:pPr marL="420624" indent="-384048" fontAlgn="auto">
              <a:spcAft>
                <a:spcPts val="0"/>
              </a:spcAft>
              <a:buFont typeface="Wingdings 2"/>
              <a:buChar char=""/>
              <a:defRPr/>
            </a:pPr>
            <a:r>
              <a:rPr lang="el-GR" dirty="0" smtClean="0">
                <a:latin typeface="Comic Sans MS" pitchFamily="66" charset="0"/>
              </a:rPr>
              <a:t>Το </a:t>
            </a:r>
            <a:r>
              <a:rPr lang="el-GR" b="1" dirty="0" smtClean="0">
                <a:latin typeface="Comic Sans MS" pitchFamily="66" charset="0"/>
              </a:rPr>
              <a:t>λιμάνι του Πειραιά</a:t>
            </a:r>
            <a:r>
              <a:rPr lang="el-GR" dirty="0" smtClean="0">
                <a:latin typeface="Comic Sans MS" pitchFamily="66" charset="0"/>
              </a:rPr>
              <a:t>, το μεγαλύτερο της Ελλάδας, είναι ένα από τα μεγαλύτερα λιμάνια στη Μεσογειο θάλασσα αλλά και στον κοσμείτο λιμάνι είναι επίσης ένας μεγάλος εργοδότης στην περιοχή, με πάνω από 1.500 υπαλλήλους σε πάνω από 24.000 πλοία το χρόνο. Το λιμάνι του Πειραιά είναι το λιμάνι της Αττικής από τα Αρχαϊκά χρόνια.</a:t>
            </a:r>
          </a:p>
          <a:p>
            <a:pPr marL="420624" indent="-384048" fontAlgn="auto">
              <a:spcAft>
                <a:spcPts val="0"/>
              </a:spcAft>
              <a:buFont typeface="Wingdings 2"/>
              <a:buChar char=""/>
              <a:defRPr/>
            </a:pPr>
            <a:r>
              <a:rPr lang="el-GR" dirty="0" smtClean="0">
                <a:latin typeface="Comic Sans MS" pitchFamily="66" charset="0"/>
              </a:rPr>
              <a:t>Το Κεντρικό Λιμάνι του Πειραιά είναι άμεσα προσβάλαμε μέσω του αυτοκινητοδρόμου Αθηνών-Θεσσαλονίκης, της γραμμής 1 του μετρό, σύντομα της γραμμής 3 του μετρό, του προαστιακού αλλά και αστικών λεωφορείων, ενώ βρίσκεται σε μικρή απόσταση από το κέντρο της πόλης του Πειραιά.</a:t>
            </a:r>
          </a:p>
          <a:p>
            <a:pPr marL="420624" indent="-384048" fontAlgn="auto">
              <a:spcAft>
                <a:spcPts val="0"/>
              </a:spcAft>
              <a:buFont typeface="Wingdings 2"/>
              <a:buChar char=""/>
              <a:defRPr/>
            </a:pPr>
            <a:endParaRPr lang="el-GR" dirty="0">
              <a:latin typeface="Comic Sans MS" pitchFamily="66" charset="0"/>
            </a:endParaRP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fontAlgn="auto">
              <a:spcAft>
                <a:spcPts val="0"/>
              </a:spcAft>
              <a:defRPr/>
            </a:pPr>
            <a:r>
              <a:rPr lang="el-GR" dirty="0" smtClean="0">
                <a:latin typeface="Comic Sans MS" pitchFamily="66" charset="0"/>
              </a:rPr>
              <a:t>ΤΟ ΜΕΓΑΛΥΤΕΡΟ ΛΙΜΑΝΙ ΤΟΥ ΚΟΣΜΟΥ.</a:t>
            </a:r>
            <a:endParaRPr lang="el-GR" dirty="0">
              <a:latin typeface="Comic Sans MS" pitchFamily="66" charset="0"/>
            </a:endParaRPr>
          </a:p>
        </p:txBody>
      </p:sp>
      <p:sp>
        <p:nvSpPr>
          <p:cNvPr id="18434" name="2 - Θέση περιεχομένου"/>
          <p:cNvSpPr>
            <a:spLocks noGrp="1"/>
          </p:cNvSpPr>
          <p:nvPr>
            <p:ph idx="1"/>
          </p:nvPr>
        </p:nvSpPr>
        <p:spPr/>
        <p:txBody>
          <a:bodyPr/>
          <a:lstStyle/>
          <a:p>
            <a:r>
              <a:rPr lang="el-GR" smtClean="0">
                <a:latin typeface="Comic Sans MS" pitchFamily="66" charset="0"/>
              </a:rPr>
              <a:t>H </a:t>
            </a:r>
            <a:r>
              <a:rPr lang="el-GR" b="1" smtClean="0">
                <a:latin typeface="Comic Sans MS" pitchFamily="66" charset="0"/>
              </a:rPr>
              <a:t>Σαγκάη</a:t>
            </a:r>
            <a:r>
              <a:rPr lang="el-GR" smtClean="0">
                <a:latin typeface="Comic Sans MS" pitchFamily="66" charset="0"/>
              </a:rPr>
              <a:t>, ή Σαγγάη, (ή Σανγκάη, μανδαρινικά Σανγκ-χαϊ) είναι η μεγαλύτερη πόλη και λιμένας της Κίνας. Θεωρείται κύριος φορέας της σύγχρονης οικονομίας της Κίνας, καθώς επίσης και ένα από τα σημαντικότερα πολιτιστικά, εμπορικά, οικονομικά και βιομηχανικά της κέντρα.</a:t>
            </a: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8313" y="260350"/>
            <a:ext cx="7467600" cy="1143000"/>
          </a:xfrm>
        </p:spPr>
        <p:txBody>
          <a:bodyPr>
            <a:normAutofit fontScale="90000"/>
          </a:bodyPr>
          <a:lstStyle/>
          <a:p>
            <a:pPr fontAlgn="auto">
              <a:spcAft>
                <a:spcPts val="0"/>
              </a:spcAft>
              <a:defRPr/>
            </a:pPr>
            <a:r>
              <a:rPr lang="el-GR" dirty="0" smtClean="0">
                <a:latin typeface="Comic Sans MS" pitchFamily="66" charset="0"/>
              </a:rPr>
              <a:t>ΦΩΤΟΓΡΑΦΙΕΣ ΛΙΜΑΝΙΩΝ</a:t>
            </a:r>
            <a:r>
              <a:rPr lang="el-GR" dirty="0" smtClean="0"/>
              <a:t/>
            </a:r>
            <a:br>
              <a:rPr lang="el-GR" dirty="0" smtClean="0"/>
            </a:br>
            <a:endParaRPr lang="el-GR" dirty="0"/>
          </a:p>
        </p:txBody>
      </p:sp>
      <p:pic>
        <p:nvPicPr>
          <p:cNvPr id="4" name="3 - Θέση περιεχομένου" descr="22s12liman-thumb-large.jpg"/>
          <p:cNvPicPr>
            <a:picLocks noGrp="1" noChangeAspect="1"/>
          </p:cNvPicPr>
          <p:nvPr>
            <p:ph idx="1"/>
          </p:nvPr>
        </p:nvPicPr>
        <p:blipFill>
          <a:blip r:embed="rId2" cstate="print"/>
          <a:stretch>
            <a:fillRect/>
          </a:stretch>
        </p:blipFill>
        <p:spPr>
          <a:xfrm>
            <a:off x="565688" y="1600200"/>
            <a:ext cx="7250623" cy="4525963"/>
          </a:xfrm>
          <a:solidFill>
            <a:srgbClr val="FFFFFF">
              <a:shade val="85000"/>
            </a:srgbClr>
          </a:solidFill>
          <a:ln w="190500" cap="sq">
            <a:solidFill>
              <a:srgbClr val="FFFFFF"/>
            </a:solidFill>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3 - Θέση περιεχομένου" descr="31717.jpg"/>
          <p:cNvPicPr>
            <a:picLocks noGrp="1" noChangeAspect="1"/>
          </p:cNvPicPr>
          <p:nvPr>
            <p:ph idx="1"/>
          </p:nvPr>
        </p:nvPicPr>
        <p:blipFill>
          <a:blip r:embed="rId2"/>
          <a:srcRect/>
          <a:stretch>
            <a:fillRect/>
          </a:stretch>
        </p:blipFill>
        <p:spPr>
          <a:xfrm>
            <a:off x="0" y="0"/>
            <a:ext cx="9144000" cy="6858000"/>
          </a:xfrm>
        </p:spPr>
      </p:pic>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3 - Θέση περιεχομένου" descr="c7efa8476056bc6df1078d8114ad29be_XL.jpg"/>
          <p:cNvPicPr>
            <a:picLocks noGrp="1" noChangeAspect="1"/>
          </p:cNvPicPr>
          <p:nvPr>
            <p:ph idx="1"/>
          </p:nvPr>
        </p:nvPicPr>
        <p:blipFill>
          <a:blip r:embed="rId2"/>
          <a:srcRect/>
          <a:stretch>
            <a:fillRect/>
          </a:stretch>
        </p:blipFill>
        <p:spPr>
          <a:xfrm>
            <a:off x="0" y="0"/>
            <a:ext cx="9144000" cy="6858000"/>
          </a:xfrm>
        </p:spPr>
      </p:pic>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47</TotalTime>
  <Words>373</Words>
  <Application>Microsoft Office PowerPoint</Application>
  <PresentationFormat>On-screen Show (4:3)</PresentationFormat>
  <Paragraphs>18</Paragraphs>
  <Slides>12</Slides>
  <Notes>0</Notes>
  <HiddenSlides>0</HiddenSlides>
  <MMClips>0</MMClips>
  <ScaleCrop>false</ScaleCrop>
  <HeadingPairs>
    <vt:vector size="6" baseType="variant">
      <vt:variant>
        <vt:lpstr>Fonts Used</vt:lpstr>
      </vt:variant>
      <vt:variant>
        <vt:i4>5</vt:i4>
      </vt:variant>
      <vt:variant>
        <vt:lpstr>Design Template</vt:lpstr>
      </vt:variant>
      <vt:variant>
        <vt:i4>6</vt:i4>
      </vt:variant>
      <vt:variant>
        <vt:lpstr>Slide Titles</vt:lpstr>
      </vt:variant>
      <vt:variant>
        <vt:i4>12</vt:i4>
      </vt:variant>
    </vt:vector>
  </HeadingPairs>
  <TitlesOfParts>
    <vt:vector size="23" baseType="lpstr">
      <vt:lpstr>Arial</vt:lpstr>
      <vt:lpstr>Franklin Gothic Book</vt:lpstr>
      <vt:lpstr>Wingdings 2</vt:lpstr>
      <vt:lpstr>Calibri</vt:lpstr>
      <vt:lpstr>Comic Sans MS</vt:lpstr>
      <vt:lpstr>Technic</vt:lpstr>
      <vt:lpstr>Technic</vt:lpstr>
      <vt:lpstr>Technic</vt:lpstr>
      <vt:lpstr>Technic</vt:lpstr>
      <vt:lpstr>Technic</vt:lpstr>
      <vt:lpstr>Technic</vt:lpstr>
      <vt:lpstr>Slide 1</vt:lpstr>
      <vt:lpstr>ΟΡΙΣΜΟΣ ΛΙΜΑΝΙΟΥ. </vt:lpstr>
      <vt:lpstr>ΤΑ ΣΗΜΑΝΤΙΚΟΤΕΡΑ ΕΛΛΗΝΙΚΑ ΛΙΜΑΝΙΑ.</vt:lpstr>
      <vt:lpstr>ΤΑ ΣΗΜΑΝΤΙΚΟΤΕΡΑ ΛΙΜΑΝΙΑ ΠΑΓΚΟΣΜΙΟΣ.</vt:lpstr>
      <vt:lpstr>ΤΟ ΜΕΓΑΛΥΤΕΡΟ ΛΙΜΑΝΙ ΤΗΣ ΕΛΛΑΔΑΣ.</vt:lpstr>
      <vt:lpstr>ΤΟ ΜΕΓΑΛΥΤΕΡΟ ΛΙΜΑΝΙ ΤΟΥ ΚΟΣΜΟΥ.</vt:lpstr>
      <vt:lpstr>ΦΩΤΟΓΡΑΦΙΕΣ ΛΙΜΑΝΙΩΝ </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ΕΡΓΑΣΙΑ ΠΕΡΙΒΑΛΛΟΝΤΙΚΗΣ</dc:title>
  <dc:creator>Χρήστος</dc:creator>
  <cp:lastModifiedBy>User</cp:lastModifiedBy>
  <cp:revision>9</cp:revision>
  <dcterms:created xsi:type="dcterms:W3CDTF">2017-01-20T18:42:16Z</dcterms:created>
  <dcterms:modified xsi:type="dcterms:W3CDTF">2017-02-20T08:21:07Z</dcterms:modified>
</cp:coreProperties>
</file>