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Lst>
  <p:sldSz cx="12192000" cy="6858000"/>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414" y="-102"/>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37" name="PlaceHolder 2"/>
          <p:cNvSpPr>
            <a:spLocks noGrp="1"/>
          </p:cNvSpPr>
          <p:nvPr>
            <p:ph type="body"/>
          </p:nvPr>
        </p:nvSpPr>
        <p:spPr>
          <a:xfrm>
            <a:off x="684360" y="685800"/>
            <a:ext cx="8534160" cy="1724040"/>
          </a:xfrm>
          <a:prstGeom prst="rect">
            <a:avLst/>
          </a:prstGeom>
        </p:spPr>
        <p:txBody>
          <a:bodyPr lIns="0" tIns="0" rIns="0" bIns="0"/>
          <a:lstStyle/>
          <a:p>
            <a:endParaRPr/>
          </a:p>
        </p:txBody>
      </p:sp>
      <p:sp>
        <p:nvSpPr>
          <p:cNvPr id="38" name="PlaceHolder 3"/>
          <p:cNvSpPr>
            <a:spLocks noGrp="1"/>
          </p:cNvSpPr>
          <p:nvPr>
            <p:ph type="body"/>
          </p:nvPr>
        </p:nvSpPr>
        <p:spPr>
          <a:xfrm>
            <a:off x="684360" y="2574000"/>
            <a:ext cx="8534160" cy="17240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40" name="PlaceHolder 2"/>
          <p:cNvSpPr>
            <a:spLocks noGrp="1"/>
          </p:cNvSpPr>
          <p:nvPr>
            <p:ph type="body"/>
          </p:nvPr>
        </p:nvSpPr>
        <p:spPr>
          <a:xfrm>
            <a:off x="684360" y="685800"/>
            <a:ext cx="4164480" cy="1724040"/>
          </a:xfrm>
          <a:prstGeom prst="rect">
            <a:avLst/>
          </a:prstGeom>
        </p:spPr>
        <p:txBody>
          <a:bodyPr lIns="0" tIns="0" rIns="0" bIns="0"/>
          <a:lstStyle/>
          <a:p>
            <a:endParaRPr/>
          </a:p>
        </p:txBody>
      </p:sp>
      <p:sp>
        <p:nvSpPr>
          <p:cNvPr id="41" name="PlaceHolder 3"/>
          <p:cNvSpPr>
            <a:spLocks noGrp="1"/>
          </p:cNvSpPr>
          <p:nvPr>
            <p:ph type="body"/>
          </p:nvPr>
        </p:nvSpPr>
        <p:spPr>
          <a:xfrm>
            <a:off x="5057280" y="685800"/>
            <a:ext cx="4164480" cy="1724040"/>
          </a:xfrm>
          <a:prstGeom prst="rect">
            <a:avLst/>
          </a:prstGeom>
        </p:spPr>
        <p:txBody>
          <a:bodyPr lIns="0" tIns="0" rIns="0" bIns="0"/>
          <a:lstStyle/>
          <a:p>
            <a:endParaRPr/>
          </a:p>
        </p:txBody>
      </p:sp>
      <p:sp>
        <p:nvSpPr>
          <p:cNvPr id="42" name="PlaceHolder 4"/>
          <p:cNvSpPr>
            <a:spLocks noGrp="1"/>
          </p:cNvSpPr>
          <p:nvPr>
            <p:ph type="body"/>
          </p:nvPr>
        </p:nvSpPr>
        <p:spPr>
          <a:xfrm>
            <a:off x="5057280" y="2574000"/>
            <a:ext cx="4164480" cy="1724040"/>
          </a:xfrm>
          <a:prstGeom prst="rect">
            <a:avLst/>
          </a:prstGeom>
        </p:spPr>
        <p:txBody>
          <a:bodyPr lIns="0" tIns="0" rIns="0" bIns="0"/>
          <a:lstStyle/>
          <a:p>
            <a:endParaRPr/>
          </a:p>
        </p:txBody>
      </p:sp>
      <p:sp>
        <p:nvSpPr>
          <p:cNvPr id="43" name="PlaceHolder 5"/>
          <p:cNvSpPr>
            <a:spLocks noGrp="1"/>
          </p:cNvSpPr>
          <p:nvPr>
            <p:ph type="body"/>
          </p:nvPr>
        </p:nvSpPr>
        <p:spPr>
          <a:xfrm>
            <a:off x="684360" y="2574000"/>
            <a:ext cx="4164480" cy="17240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45" name="PlaceHolder 2"/>
          <p:cNvSpPr>
            <a:spLocks noGrp="1"/>
          </p:cNvSpPr>
          <p:nvPr>
            <p:ph type="body"/>
          </p:nvPr>
        </p:nvSpPr>
        <p:spPr>
          <a:xfrm>
            <a:off x="684360" y="685800"/>
            <a:ext cx="8534160" cy="3614760"/>
          </a:xfrm>
          <a:prstGeom prst="rect">
            <a:avLst/>
          </a:prstGeom>
        </p:spPr>
        <p:txBody>
          <a:bodyPr lIns="0" tIns="0" rIns="0" bIns="0"/>
          <a:lstStyle/>
          <a:p>
            <a:endParaRPr/>
          </a:p>
        </p:txBody>
      </p:sp>
      <p:sp>
        <p:nvSpPr>
          <p:cNvPr id="46" name="PlaceHolder 3"/>
          <p:cNvSpPr>
            <a:spLocks noGrp="1"/>
          </p:cNvSpPr>
          <p:nvPr>
            <p:ph type="body"/>
          </p:nvPr>
        </p:nvSpPr>
        <p:spPr>
          <a:xfrm>
            <a:off x="684360" y="685800"/>
            <a:ext cx="8534160" cy="3614760"/>
          </a:xfrm>
          <a:prstGeom prst="rect">
            <a:avLst/>
          </a:prstGeom>
        </p:spPr>
        <p:txBody>
          <a:bodyPr lIns="0" tIns="0" rIns="0" bIns="0"/>
          <a:lstStyle/>
          <a:p>
            <a:endParaRPr/>
          </a:p>
        </p:txBody>
      </p:sp>
      <p:pic>
        <p:nvPicPr>
          <p:cNvPr id="47" name="46 - Εικόνα"/>
          <p:cNvPicPr/>
          <p:nvPr/>
        </p:nvPicPr>
        <p:blipFill>
          <a:blip r:embed="rId2" cstate="print"/>
          <a:stretch>
            <a:fillRect/>
          </a:stretch>
        </p:blipFill>
        <p:spPr>
          <a:xfrm>
            <a:off x="2686320" y="685440"/>
            <a:ext cx="4530240" cy="3614760"/>
          </a:xfrm>
          <a:prstGeom prst="rect">
            <a:avLst/>
          </a:prstGeom>
          <a:ln>
            <a:noFill/>
          </a:ln>
        </p:spPr>
      </p:pic>
      <p:pic>
        <p:nvPicPr>
          <p:cNvPr id="48" name="47 - Εικόνα"/>
          <p:cNvPicPr/>
          <p:nvPr/>
        </p:nvPicPr>
        <p:blipFill>
          <a:blip r:embed="rId2" cstate="print"/>
          <a:stretch>
            <a:fillRect/>
          </a:stretch>
        </p:blipFill>
        <p:spPr>
          <a:xfrm>
            <a:off x="2686320" y="685440"/>
            <a:ext cx="4530240" cy="36147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9"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60" name="PlaceHolder 2"/>
          <p:cNvSpPr>
            <a:spLocks noGrp="1"/>
          </p:cNvSpPr>
          <p:nvPr>
            <p:ph type="subTitle"/>
          </p:nvPr>
        </p:nvSpPr>
        <p:spPr>
          <a:xfrm>
            <a:off x="684360" y="685800"/>
            <a:ext cx="8534160" cy="361512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62" name="PlaceHolder 2"/>
          <p:cNvSpPr>
            <a:spLocks noGrp="1"/>
          </p:cNvSpPr>
          <p:nvPr>
            <p:ph type="body"/>
          </p:nvPr>
        </p:nvSpPr>
        <p:spPr>
          <a:xfrm>
            <a:off x="684360" y="685800"/>
            <a:ext cx="8534160" cy="361476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64" name="PlaceHolder 2"/>
          <p:cNvSpPr>
            <a:spLocks noGrp="1"/>
          </p:cNvSpPr>
          <p:nvPr>
            <p:ph type="body"/>
          </p:nvPr>
        </p:nvSpPr>
        <p:spPr>
          <a:xfrm>
            <a:off x="684360" y="685800"/>
            <a:ext cx="4164480" cy="3614760"/>
          </a:xfrm>
          <a:prstGeom prst="rect">
            <a:avLst/>
          </a:prstGeom>
        </p:spPr>
        <p:txBody>
          <a:bodyPr lIns="0" tIns="0" rIns="0" bIns="0"/>
          <a:lstStyle/>
          <a:p>
            <a:endParaRPr/>
          </a:p>
        </p:txBody>
      </p:sp>
      <p:sp>
        <p:nvSpPr>
          <p:cNvPr id="65" name="PlaceHolder 3"/>
          <p:cNvSpPr>
            <a:spLocks noGrp="1"/>
          </p:cNvSpPr>
          <p:nvPr>
            <p:ph type="body"/>
          </p:nvPr>
        </p:nvSpPr>
        <p:spPr>
          <a:xfrm>
            <a:off x="5057280" y="685800"/>
            <a:ext cx="4164480" cy="361476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6"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7" name="PlaceHolder 1"/>
          <p:cNvSpPr>
            <a:spLocks noGrp="1"/>
          </p:cNvSpPr>
          <p:nvPr>
            <p:ph type="subTitle"/>
          </p:nvPr>
        </p:nvSpPr>
        <p:spPr>
          <a:xfrm>
            <a:off x="684360" y="4487400"/>
            <a:ext cx="8534160" cy="698544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69" name="PlaceHolder 2"/>
          <p:cNvSpPr>
            <a:spLocks noGrp="1"/>
          </p:cNvSpPr>
          <p:nvPr>
            <p:ph type="body"/>
          </p:nvPr>
        </p:nvSpPr>
        <p:spPr>
          <a:xfrm>
            <a:off x="684360" y="685800"/>
            <a:ext cx="4164480" cy="1724040"/>
          </a:xfrm>
          <a:prstGeom prst="rect">
            <a:avLst/>
          </a:prstGeom>
        </p:spPr>
        <p:txBody>
          <a:bodyPr lIns="0" tIns="0" rIns="0" bIns="0"/>
          <a:lstStyle/>
          <a:p>
            <a:endParaRPr/>
          </a:p>
        </p:txBody>
      </p:sp>
      <p:sp>
        <p:nvSpPr>
          <p:cNvPr id="70" name="PlaceHolder 3"/>
          <p:cNvSpPr>
            <a:spLocks noGrp="1"/>
          </p:cNvSpPr>
          <p:nvPr>
            <p:ph type="body"/>
          </p:nvPr>
        </p:nvSpPr>
        <p:spPr>
          <a:xfrm>
            <a:off x="684360" y="2574000"/>
            <a:ext cx="4164480" cy="1724040"/>
          </a:xfrm>
          <a:prstGeom prst="rect">
            <a:avLst/>
          </a:prstGeom>
        </p:spPr>
        <p:txBody>
          <a:bodyPr lIns="0" tIns="0" rIns="0" bIns="0"/>
          <a:lstStyle/>
          <a:p>
            <a:endParaRPr/>
          </a:p>
        </p:txBody>
      </p:sp>
      <p:sp>
        <p:nvSpPr>
          <p:cNvPr id="71" name="PlaceHolder 4"/>
          <p:cNvSpPr>
            <a:spLocks noGrp="1"/>
          </p:cNvSpPr>
          <p:nvPr>
            <p:ph type="body"/>
          </p:nvPr>
        </p:nvSpPr>
        <p:spPr>
          <a:xfrm>
            <a:off x="5057280" y="685800"/>
            <a:ext cx="4164480" cy="361476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5"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16" name="PlaceHolder 2"/>
          <p:cNvSpPr>
            <a:spLocks noGrp="1"/>
          </p:cNvSpPr>
          <p:nvPr>
            <p:ph type="subTitle"/>
          </p:nvPr>
        </p:nvSpPr>
        <p:spPr>
          <a:xfrm>
            <a:off x="684360" y="685800"/>
            <a:ext cx="8534160" cy="361512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73" name="PlaceHolder 2"/>
          <p:cNvSpPr>
            <a:spLocks noGrp="1"/>
          </p:cNvSpPr>
          <p:nvPr>
            <p:ph type="body"/>
          </p:nvPr>
        </p:nvSpPr>
        <p:spPr>
          <a:xfrm>
            <a:off x="684360" y="685800"/>
            <a:ext cx="4164480" cy="3614760"/>
          </a:xfrm>
          <a:prstGeom prst="rect">
            <a:avLst/>
          </a:prstGeom>
        </p:spPr>
        <p:txBody>
          <a:bodyPr lIns="0" tIns="0" rIns="0" bIns="0"/>
          <a:lstStyle/>
          <a:p>
            <a:endParaRPr/>
          </a:p>
        </p:txBody>
      </p:sp>
      <p:sp>
        <p:nvSpPr>
          <p:cNvPr id="74" name="PlaceHolder 3"/>
          <p:cNvSpPr>
            <a:spLocks noGrp="1"/>
          </p:cNvSpPr>
          <p:nvPr>
            <p:ph type="body"/>
          </p:nvPr>
        </p:nvSpPr>
        <p:spPr>
          <a:xfrm>
            <a:off x="5057280" y="685800"/>
            <a:ext cx="4164480" cy="1724040"/>
          </a:xfrm>
          <a:prstGeom prst="rect">
            <a:avLst/>
          </a:prstGeom>
        </p:spPr>
        <p:txBody>
          <a:bodyPr lIns="0" tIns="0" rIns="0" bIns="0"/>
          <a:lstStyle/>
          <a:p>
            <a:endParaRPr/>
          </a:p>
        </p:txBody>
      </p:sp>
      <p:sp>
        <p:nvSpPr>
          <p:cNvPr id="75" name="PlaceHolder 4"/>
          <p:cNvSpPr>
            <a:spLocks noGrp="1"/>
          </p:cNvSpPr>
          <p:nvPr>
            <p:ph type="body"/>
          </p:nvPr>
        </p:nvSpPr>
        <p:spPr>
          <a:xfrm>
            <a:off x="5057280" y="2574000"/>
            <a:ext cx="4164480" cy="172404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77" name="PlaceHolder 2"/>
          <p:cNvSpPr>
            <a:spLocks noGrp="1"/>
          </p:cNvSpPr>
          <p:nvPr>
            <p:ph type="body"/>
          </p:nvPr>
        </p:nvSpPr>
        <p:spPr>
          <a:xfrm>
            <a:off x="684360" y="685800"/>
            <a:ext cx="4164480" cy="1724040"/>
          </a:xfrm>
          <a:prstGeom prst="rect">
            <a:avLst/>
          </a:prstGeom>
        </p:spPr>
        <p:txBody>
          <a:bodyPr lIns="0" tIns="0" rIns="0" bIns="0"/>
          <a:lstStyle/>
          <a:p>
            <a:endParaRPr/>
          </a:p>
        </p:txBody>
      </p:sp>
      <p:sp>
        <p:nvSpPr>
          <p:cNvPr id="78" name="PlaceHolder 3"/>
          <p:cNvSpPr>
            <a:spLocks noGrp="1"/>
          </p:cNvSpPr>
          <p:nvPr>
            <p:ph type="body"/>
          </p:nvPr>
        </p:nvSpPr>
        <p:spPr>
          <a:xfrm>
            <a:off x="5057280" y="685800"/>
            <a:ext cx="4164480" cy="1724040"/>
          </a:xfrm>
          <a:prstGeom prst="rect">
            <a:avLst/>
          </a:prstGeom>
        </p:spPr>
        <p:txBody>
          <a:bodyPr lIns="0" tIns="0" rIns="0" bIns="0"/>
          <a:lstStyle/>
          <a:p>
            <a:endParaRPr/>
          </a:p>
        </p:txBody>
      </p:sp>
      <p:sp>
        <p:nvSpPr>
          <p:cNvPr id="79" name="PlaceHolder 4"/>
          <p:cNvSpPr>
            <a:spLocks noGrp="1"/>
          </p:cNvSpPr>
          <p:nvPr>
            <p:ph type="body"/>
          </p:nvPr>
        </p:nvSpPr>
        <p:spPr>
          <a:xfrm>
            <a:off x="684360" y="2574000"/>
            <a:ext cx="8534160" cy="172404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81" name="PlaceHolder 2"/>
          <p:cNvSpPr>
            <a:spLocks noGrp="1"/>
          </p:cNvSpPr>
          <p:nvPr>
            <p:ph type="body"/>
          </p:nvPr>
        </p:nvSpPr>
        <p:spPr>
          <a:xfrm>
            <a:off x="684360" y="685800"/>
            <a:ext cx="8534160" cy="1724040"/>
          </a:xfrm>
          <a:prstGeom prst="rect">
            <a:avLst/>
          </a:prstGeom>
        </p:spPr>
        <p:txBody>
          <a:bodyPr lIns="0" tIns="0" rIns="0" bIns="0"/>
          <a:lstStyle/>
          <a:p>
            <a:endParaRPr/>
          </a:p>
        </p:txBody>
      </p:sp>
      <p:sp>
        <p:nvSpPr>
          <p:cNvPr id="82" name="PlaceHolder 3"/>
          <p:cNvSpPr>
            <a:spLocks noGrp="1"/>
          </p:cNvSpPr>
          <p:nvPr>
            <p:ph type="body"/>
          </p:nvPr>
        </p:nvSpPr>
        <p:spPr>
          <a:xfrm>
            <a:off x="684360" y="2574000"/>
            <a:ext cx="8534160" cy="172404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84" name="PlaceHolder 2"/>
          <p:cNvSpPr>
            <a:spLocks noGrp="1"/>
          </p:cNvSpPr>
          <p:nvPr>
            <p:ph type="body"/>
          </p:nvPr>
        </p:nvSpPr>
        <p:spPr>
          <a:xfrm>
            <a:off x="684360" y="685800"/>
            <a:ext cx="4164480" cy="1724040"/>
          </a:xfrm>
          <a:prstGeom prst="rect">
            <a:avLst/>
          </a:prstGeom>
        </p:spPr>
        <p:txBody>
          <a:bodyPr lIns="0" tIns="0" rIns="0" bIns="0"/>
          <a:lstStyle/>
          <a:p>
            <a:endParaRPr/>
          </a:p>
        </p:txBody>
      </p:sp>
      <p:sp>
        <p:nvSpPr>
          <p:cNvPr id="85" name="PlaceHolder 3"/>
          <p:cNvSpPr>
            <a:spLocks noGrp="1"/>
          </p:cNvSpPr>
          <p:nvPr>
            <p:ph type="body"/>
          </p:nvPr>
        </p:nvSpPr>
        <p:spPr>
          <a:xfrm>
            <a:off x="5057280" y="685800"/>
            <a:ext cx="4164480" cy="1724040"/>
          </a:xfrm>
          <a:prstGeom prst="rect">
            <a:avLst/>
          </a:prstGeom>
        </p:spPr>
        <p:txBody>
          <a:bodyPr lIns="0" tIns="0" rIns="0" bIns="0"/>
          <a:lstStyle/>
          <a:p>
            <a:endParaRPr/>
          </a:p>
        </p:txBody>
      </p:sp>
      <p:sp>
        <p:nvSpPr>
          <p:cNvPr id="86" name="PlaceHolder 4"/>
          <p:cNvSpPr>
            <a:spLocks noGrp="1"/>
          </p:cNvSpPr>
          <p:nvPr>
            <p:ph type="body"/>
          </p:nvPr>
        </p:nvSpPr>
        <p:spPr>
          <a:xfrm>
            <a:off x="5057280" y="2574000"/>
            <a:ext cx="4164480" cy="1724040"/>
          </a:xfrm>
          <a:prstGeom prst="rect">
            <a:avLst/>
          </a:prstGeom>
        </p:spPr>
        <p:txBody>
          <a:bodyPr lIns="0" tIns="0" rIns="0" bIns="0"/>
          <a:lstStyle/>
          <a:p>
            <a:endParaRPr/>
          </a:p>
        </p:txBody>
      </p:sp>
      <p:sp>
        <p:nvSpPr>
          <p:cNvPr id="87" name="PlaceHolder 5"/>
          <p:cNvSpPr>
            <a:spLocks noGrp="1"/>
          </p:cNvSpPr>
          <p:nvPr>
            <p:ph type="body"/>
          </p:nvPr>
        </p:nvSpPr>
        <p:spPr>
          <a:xfrm>
            <a:off x="684360" y="2574000"/>
            <a:ext cx="4164480" cy="172404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89" name="PlaceHolder 2"/>
          <p:cNvSpPr>
            <a:spLocks noGrp="1"/>
          </p:cNvSpPr>
          <p:nvPr>
            <p:ph type="body"/>
          </p:nvPr>
        </p:nvSpPr>
        <p:spPr>
          <a:xfrm>
            <a:off x="684360" y="685800"/>
            <a:ext cx="8534160" cy="3614760"/>
          </a:xfrm>
          <a:prstGeom prst="rect">
            <a:avLst/>
          </a:prstGeom>
        </p:spPr>
        <p:txBody>
          <a:bodyPr lIns="0" tIns="0" rIns="0" bIns="0"/>
          <a:lstStyle/>
          <a:p>
            <a:endParaRPr/>
          </a:p>
        </p:txBody>
      </p:sp>
      <p:sp>
        <p:nvSpPr>
          <p:cNvPr id="90" name="PlaceHolder 3"/>
          <p:cNvSpPr>
            <a:spLocks noGrp="1"/>
          </p:cNvSpPr>
          <p:nvPr>
            <p:ph type="body"/>
          </p:nvPr>
        </p:nvSpPr>
        <p:spPr>
          <a:xfrm>
            <a:off x="684360" y="685800"/>
            <a:ext cx="8534160" cy="3614760"/>
          </a:xfrm>
          <a:prstGeom prst="rect">
            <a:avLst/>
          </a:prstGeom>
        </p:spPr>
        <p:txBody>
          <a:bodyPr lIns="0" tIns="0" rIns="0" bIns="0"/>
          <a:lstStyle/>
          <a:p>
            <a:endParaRPr/>
          </a:p>
        </p:txBody>
      </p:sp>
      <p:pic>
        <p:nvPicPr>
          <p:cNvPr id="91" name="90 - Εικόνα"/>
          <p:cNvPicPr/>
          <p:nvPr/>
        </p:nvPicPr>
        <p:blipFill>
          <a:blip r:embed="rId2" cstate="print"/>
          <a:stretch>
            <a:fillRect/>
          </a:stretch>
        </p:blipFill>
        <p:spPr>
          <a:xfrm>
            <a:off x="2686320" y="685440"/>
            <a:ext cx="4530240" cy="3614760"/>
          </a:xfrm>
          <a:prstGeom prst="rect">
            <a:avLst/>
          </a:prstGeom>
          <a:ln>
            <a:noFill/>
          </a:ln>
        </p:spPr>
      </p:pic>
      <p:pic>
        <p:nvPicPr>
          <p:cNvPr id="92" name="91 - Εικόνα"/>
          <p:cNvPicPr/>
          <p:nvPr/>
        </p:nvPicPr>
        <p:blipFill>
          <a:blip r:embed="rId2" cstate="print"/>
          <a:stretch>
            <a:fillRect/>
          </a:stretch>
        </p:blipFill>
        <p:spPr>
          <a:xfrm>
            <a:off x="2686320" y="685440"/>
            <a:ext cx="4530240" cy="361476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18" name="PlaceHolder 2"/>
          <p:cNvSpPr>
            <a:spLocks noGrp="1"/>
          </p:cNvSpPr>
          <p:nvPr>
            <p:ph type="body"/>
          </p:nvPr>
        </p:nvSpPr>
        <p:spPr>
          <a:xfrm>
            <a:off x="684360" y="685800"/>
            <a:ext cx="8534160" cy="36147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20" name="PlaceHolder 2"/>
          <p:cNvSpPr>
            <a:spLocks noGrp="1"/>
          </p:cNvSpPr>
          <p:nvPr>
            <p:ph type="body"/>
          </p:nvPr>
        </p:nvSpPr>
        <p:spPr>
          <a:xfrm>
            <a:off x="684360" y="685800"/>
            <a:ext cx="4164480" cy="3614760"/>
          </a:xfrm>
          <a:prstGeom prst="rect">
            <a:avLst/>
          </a:prstGeom>
        </p:spPr>
        <p:txBody>
          <a:bodyPr lIns="0" tIns="0" rIns="0" bIns="0"/>
          <a:lstStyle/>
          <a:p>
            <a:endParaRPr/>
          </a:p>
        </p:txBody>
      </p:sp>
      <p:sp>
        <p:nvSpPr>
          <p:cNvPr id="21" name="PlaceHolder 3"/>
          <p:cNvSpPr>
            <a:spLocks noGrp="1"/>
          </p:cNvSpPr>
          <p:nvPr>
            <p:ph type="body"/>
          </p:nvPr>
        </p:nvSpPr>
        <p:spPr>
          <a:xfrm>
            <a:off x="5057280" y="685800"/>
            <a:ext cx="4164480" cy="36147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2"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3" name="PlaceHolder 1"/>
          <p:cNvSpPr>
            <a:spLocks noGrp="1"/>
          </p:cNvSpPr>
          <p:nvPr>
            <p:ph type="subTitle"/>
          </p:nvPr>
        </p:nvSpPr>
        <p:spPr>
          <a:xfrm>
            <a:off x="684360" y="4487400"/>
            <a:ext cx="8534160" cy="698544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25" name="PlaceHolder 2"/>
          <p:cNvSpPr>
            <a:spLocks noGrp="1"/>
          </p:cNvSpPr>
          <p:nvPr>
            <p:ph type="body"/>
          </p:nvPr>
        </p:nvSpPr>
        <p:spPr>
          <a:xfrm>
            <a:off x="684360" y="685800"/>
            <a:ext cx="4164480" cy="1724040"/>
          </a:xfrm>
          <a:prstGeom prst="rect">
            <a:avLst/>
          </a:prstGeom>
        </p:spPr>
        <p:txBody>
          <a:bodyPr lIns="0" tIns="0" rIns="0" bIns="0"/>
          <a:lstStyle/>
          <a:p>
            <a:endParaRPr/>
          </a:p>
        </p:txBody>
      </p:sp>
      <p:sp>
        <p:nvSpPr>
          <p:cNvPr id="26" name="PlaceHolder 3"/>
          <p:cNvSpPr>
            <a:spLocks noGrp="1"/>
          </p:cNvSpPr>
          <p:nvPr>
            <p:ph type="body"/>
          </p:nvPr>
        </p:nvSpPr>
        <p:spPr>
          <a:xfrm>
            <a:off x="684360" y="2574000"/>
            <a:ext cx="4164480" cy="1724040"/>
          </a:xfrm>
          <a:prstGeom prst="rect">
            <a:avLst/>
          </a:prstGeom>
        </p:spPr>
        <p:txBody>
          <a:bodyPr lIns="0" tIns="0" rIns="0" bIns="0"/>
          <a:lstStyle/>
          <a:p>
            <a:endParaRPr/>
          </a:p>
        </p:txBody>
      </p:sp>
      <p:sp>
        <p:nvSpPr>
          <p:cNvPr id="27" name="PlaceHolder 4"/>
          <p:cNvSpPr>
            <a:spLocks noGrp="1"/>
          </p:cNvSpPr>
          <p:nvPr>
            <p:ph type="body"/>
          </p:nvPr>
        </p:nvSpPr>
        <p:spPr>
          <a:xfrm>
            <a:off x="5057280" y="685800"/>
            <a:ext cx="4164480" cy="36147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29" name="PlaceHolder 2"/>
          <p:cNvSpPr>
            <a:spLocks noGrp="1"/>
          </p:cNvSpPr>
          <p:nvPr>
            <p:ph type="body"/>
          </p:nvPr>
        </p:nvSpPr>
        <p:spPr>
          <a:xfrm>
            <a:off x="684360" y="685800"/>
            <a:ext cx="4164480" cy="3614760"/>
          </a:xfrm>
          <a:prstGeom prst="rect">
            <a:avLst/>
          </a:prstGeom>
        </p:spPr>
        <p:txBody>
          <a:bodyPr lIns="0" tIns="0" rIns="0" bIns="0"/>
          <a:lstStyle/>
          <a:p>
            <a:endParaRPr/>
          </a:p>
        </p:txBody>
      </p:sp>
      <p:sp>
        <p:nvSpPr>
          <p:cNvPr id="30" name="PlaceHolder 3"/>
          <p:cNvSpPr>
            <a:spLocks noGrp="1"/>
          </p:cNvSpPr>
          <p:nvPr>
            <p:ph type="body"/>
          </p:nvPr>
        </p:nvSpPr>
        <p:spPr>
          <a:xfrm>
            <a:off x="5057280" y="685800"/>
            <a:ext cx="4164480" cy="1724040"/>
          </a:xfrm>
          <a:prstGeom prst="rect">
            <a:avLst/>
          </a:prstGeom>
        </p:spPr>
        <p:txBody>
          <a:bodyPr lIns="0" tIns="0" rIns="0" bIns="0"/>
          <a:lstStyle/>
          <a:p>
            <a:endParaRPr/>
          </a:p>
        </p:txBody>
      </p:sp>
      <p:sp>
        <p:nvSpPr>
          <p:cNvPr id="31" name="PlaceHolder 4"/>
          <p:cNvSpPr>
            <a:spLocks noGrp="1"/>
          </p:cNvSpPr>
          <p:nvPr>
            <p:ph type="body"/>
          </p:nvPr>
        </p:nvSpPr>
        <p:spPr>
          <a:xfrm>
            <a:off x="5057280" y="2574000"/>
            <a:ext cx="4164480" cy="17240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84360" y="4487400"/>
            <a:ext cx="8534160" cy="1506960"/>
          </a:xfrm>
          <a:prstGeom prst="rect">
            <a:avLst/>
          </a:prstGeom>
        </p:spPr>
        <p:txBody>
          <a:bodyPr lIns="0" tIns="0" rIns="0" bIns="0" anchor="ctr"/>
          <a:lstStyle/>
          <a:p>
            <a:endParaRPr/>
          </a:p>
        </p:txBody>
      </p:sp>
      <p:sp>
        <p:nvSpPr>
          <p:cNvPr id="33" name="PlaceHolder 2"/>
          <p:cNvSpPr>
            <a:spLocks noGrp="1"/>
          </p:cNvSpPr>
          <p:nvPr>
            <p:ph type="body"/>
          </p:nvPr>
        </p:nvSpPr>
        <p:spPr>
          <a:xfrm>
            <a:off x="684360" y="685800"/>
            <a:ext cx="4164480" cy="1724040"/>
          </a:xfrm>
          <a:prstGeom prst="rect">
            <a:avLst/>
          </a:prstGeom>
        </p:spPr>
        <p:txBody>
          <a:bodyPr lIns="0" tIns="0" rIns="0" bIns="0"/>
          <a:lstStyle/>
          <a:p>
            <a:endParaRPr/>
          </a:p>
        </p:txBody>
      </p:sp>
      <p:sp>
        <p:nvSpPr>
          <p:cNvPr id="34" name="PlaceHolder 3"/>
          <p:cNvSpPr>
            <a:spLocks noGrp="1"/>
          </p:cNvSpPr>
          <p:nvPr>
            <p:ph type="body"/>
          </p:nvPr>
        </p:nvSpPr>
        <p:spPr>
          <a:xfrm>
            <a:off x="5057280" y="685800"/>
            <a:ext cx="4164480" cy="1724040"/>
          </a:xfrm>
          <a:prstGeom prst="rect">
            <a:avLst/>
          </a:prstGeom>
        </p:spPr>
        <p:txBody>
          <a:bodyPr lIns="0" tIns="0" rIns="0" bIns="0"/>
          <a:lstStyle/>
          <a:p>
            <a:endParaRPr/>
          </a:p>
        </p:txBody>
      </p:sp>
      <p:sp>
        <p:nvSpPr>
          <p:cNvPr id="35" name="PlaceHolder 4"/>
          <p:cNvSpPr>
            <a:spLocks noGrp="1"/>
          </p:cNvSpPr>
          <p:nvPr>
            <p:ph type="body"/>
          </p:nvPr>
        </p:nvSpPr>
        <p:spPr>
          <a:xfrm>
            <a:off x="684360" y="2574000"/>
            <a:ext cx="8534160" cy="17240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Line 1"/>
          <p:cNvSpPr/>
          <p:nvPr/>
        </p:nvSpPr>
        <p:spPr>
          <a:xfrm flipH="1">
            <a:off x="11275920" y="2963160"/>
            <a:ext cx="912600" cy="912960"/>
          </a:xfrm>
          <a:prstGeom prst="line">
            <a:avLst/>
          </a:prstGeom>
          <a:ln w="9360">
            <a:solidFill>
              <a:srgbClr val="FFFFFF"/>
            </a:solidFill>
            <a:round/>
          </a:ln>
        </p:spPr>
      </p:sp>
      <p:sp>
        <p:nvSpPr>
          <p:cNvPr id="16" name="Line 2"/>
          <p:cNvSpPr/>
          <p:nvPr/>
        </p:nvSpPr>
        <p:spPr>
          <a:xfrm flipH="1">
            <a:off x="9206640" y="3190320"/>
            <a:ext cx="2981880" cy="2981880"/>
          </a:xfrm>
          <a:prstGeom prst="line">
            <a:avLst/>
          </a:prstGeom>
          <a:ln w="9360">
            <a:solidFill>
              <a:srgbClr val="FFFFFF"/>
            </a:solidFill>
            <a:round/>
          </a:ln>
        </p:spPr>
      </p:sp>
      <p:sp>
        <p:nvSpPr>
          <p:cNvPr id="2" name="Line 3"/>
          <p:cNvSpPr/>
          <p:nvPr/>
        </p:nvSpPr>
        <p:spPr>
          <a:xfrm flipH="1">
            <a:off x="10292040" y="3285000"/>
            <a:ext cx="1896480" cy="1896480"/>
          </a:xfrm>
          <a:prstGeom prst="line">
            <a:avLst/>
          </a:prstGeom>
          <a:ln w="9360">
            <a:solidFill>
              <a:srgbClr val="FFFFFF"/>
            </a:solidFill>
            <a:round/>
          </a:ln>
        </p:spPr>
      </p:sp>
      <p:sp>
        <p:nvSpPr>
          <p:cNvPr id="3" name="Line 4"/>
          <p:cNvSpPr/>
          <p:nvPr/>
        </p:nvSpPr>
        <p:spPr>
          <a:xfrm flipH="1">
            <a:off x="10442880" y="3130920"/>
            <a:ext cx="1745640" cy="1745640"/>
          </a:xfrm>
          <a:prstGeom prst="line">
            <a:avLst/>
          </a:prstGeom>
          <a:ln w="28440">
            <a:solidFill>
              <a:srgbClr val="FFFFFF"/>
            </a:solidFill>
            <a:round/>
          </a:ln>
        </p:spPr>
      </p:sp>
      <p:sp>
        <p:nvSpPr>
          <p:cNvPr id="4" name="Line 5"/>
          <p:cNvSpPr/>
          <p:nvPr/>
        </p:nvSpPr>
        <p:spPr>
          <a:xfrm flipH="1">
            <a:off x="10918800" y="3682800"/>
            <a:ext cx="1269720" cy="1270080"/>
          </a:xfrm>
          <a:prstGeom prst="line">
            <a:avLst/>
          </a:prstGeom>
          <a:ln w="28440">
            <a:solidFill>
              <a:srgbClr val="FFFFFF"/>
            </a:solidFill>
            <a:round/>
          </a:ln>
        </p:spPr>
      </p:sp>
      <p:sp>
        <p:nvSpPr>
          <p:cNvPr id="5" name="PlaceHolder 6"/>
          <p:cNvSpPr>
            <a:spLocks noGrp="1"/>
          </p:cNvSpPr>
          <p:nvPr>
            <p:ph type="title"/>
          </p:nvPr>
        </p:nvSpPr>
        <p:spPr>
          <a:xfrm>
            <a:off x="684360" y="685800"/>
            <a:ext cx="8000640" cy="2971440"/>
          </a:xfrm>
          <a:prstGeom prst="rect">
            <a:avLst/>
          </a:prstGeom>
        </p:spPr>
        <p:txBody>
          <a:bodyPr anchor="b"/>
          <a:lstStyle/>
          <a:p>
            <a:pPr>
              <a:lnSpc>
                <a:spcPct val="100000"/>
              </a:lnSpc>
            </a:pPr>
            <a:r>
              <a:rPr lang="en-US" sz="4800">
                <a:solidFill>
                  <a:srgbClr val="FFFFFF"/>
                </a:solidFill>
                <a:latin typeface="Century Gothic"/>
              </a:rPr>
              <a:t>Πατήστε για επεξεργασία της μορφής κειμένου του τίτλουΣτυλ κύριου τίτλου</a:t>
            </a:r>
            <a:endParaRPr/>
          </a:p>
        </p:txBody>
      </p:sp>
      <p:sp>
        <p:nvSpPr>
          <p:cNvPr id="6" name="PlaceHolder 7"/>
          <p:cNvSpPr>
            <a:spLocks noGrp="1"/>
          </p:cNvSpPr>
          <p:nvPr>
            <p:ph type="dt"/>
          </p:nvPr>
        </p:nvSpPr>
        <p:spPr>
          <a:xfrm>
            <a:off x="9904320" y="6172200"/>
            <a:ext cx="1599840" cy="364680"/>
          </a:xfrm>
          <a:prstGeom prst="rect">
            <a:avLst/>
          </a:prstGeom>
        </p:spPr>
        <p:txBody>
          <a:bodyPr/>
          <a:lstStyle/>
          <a:p>
            <a:pPr algn="r">
              <a:lnSpc>
                <a:spcPct val="100000"/>
              </a:lnSpc>
            </a:pPr>
            <a:r>
              <a:rPr lang="el-GR" sz="1000">
                <a:solidFill>
                  <a:srgbClr val="0A304A"/>
                </a:solidFill>
                <a:latin typeface="Century Gothic"/>
              </a:rPr>
              <a:t>19/1/2017</a:t>
            </a:r>
            <a:endParaRPr/>
          </a:p>
        </p:txBody>
      </p:sp>
      <p:sp>
        <p:nvSpPr>
          <p:cNvPr id="7" name="PlaceHolder 8"/>
          <p:cNvSpPr>
            <a:spLocks noGrp="1"/>
          </p:cNvSpPr>
          <p:nvPr>
            <p:ph type="ftr"/>
          </p:nvPr>
        </p:nvSpPr>
        <p:spPr>
          <a:xfrm>
            <a:off x="684360" y="6172200"/>
            <a:ext cx="7543440" cy="364680"/>
          </a:xfrm>
          <a:prstGeom prst="rect">
            <a:avLst/>
          </a:prstGeom>
        </p:spPr>
        <p:txBody>
          <a:bodyPr/>
          <a:lstStyle/>
          <a:p>
            <a:endParaRPr/>
          </a:p>
        </p:txBody>
      </p:sp>
      <p:sp>
        <p:nvSpPr>
          <p:cNvPr id="8" name="PlaceHolder 9"/>
          <p:cNvSpPr>
            <a:spLocks noGrp="1"/>
          </p:cNvSpPr>
          <p:nvPr>
            <p:ph type="sldNum"/>
          </p:nvPr>
        </p:nvSpPr>
        <p:spPr>
          <a:xfrm>
            <a:off x="10363320" y="5578560"/>
            <a:ext cx="1141920" cy="669600"/>
          </a:xfrm>
          <a:prstGeom prst="rect">
            <a:avLst/>
          </a:prstGeom>
        </p:spPr>
        <p:txBody>
          <a:bodyPr anchor="b"/>
          <a:lstStyle/>
          <a:p>
            <a:pPr algn="r">
              <a:lnSpc>
                <a:spcPct val="100000"/>
              </a:lnSpc>
            </a:pPr>
            <a:fld id="{6927739A-222B-4A0D-AE2F-E01BDA68F7E2}" type="slidenum">
              <a:rPr lang="el-GR" sz="3200">
                <a:solidFill>
                  <a:srgbClr val="0A304A"/>
                </a:solidFill>
                <a:latin typeface="Century Gothic"/>
              </a:rPr>
              <a:pPr algn="r">
                <a:lnSpc>
                  <a:spcPct val="100000"/>
                </a:lnSpc>
              </a:pPr>
              <a:t>‹#›</a:t>
            </a:fld>
            <a:endParaRPr/>
          </a:p>
        </p:txBody>
      </p:sp>
      <p:sp>
        <p:nvSpPr>
          <p:cNvPr id="9" name="Line 10"/>
          <p:cNvSpPr/>
          <p:nvPr/>
        </p:nvSpPr>
        <p:spPr>
          <a:xfrm flipH="1">
            <a:off x="8227800" y="8280"/>
            <a:ext cx="3809880" cy="3809880"/>
          </a:xfrm>
          <a:prstGeom prst="line">
            <a:avLst/>
          </a:prstGeom>
          <a:ln w="12600">
            <a:solidFill>
              <a:srgbClr val="FFFFFF"/>
            </a:solidFill>
            <a:round/>
          </a:ln>
        </p:spPr>
      </p:sp>
      <p:sp>
        <p:nvSpPr>
          <p:cNvPr id="10" name="Line 11"/>
          <p:cNvSpPr/>
          <p:nvPr/>
        </p:nvSpPr>
        <p:spPr>
          <a:xfrm flipH="1">
            <a:off x="6108120" y="91440"/>
            <a:ext cx="6080400" cy="6080760"/>
          </a:xfrm>
          <a:prstGeom prst="line">
            <a:avLst/>
          </a:prstGeom>
          <a:ln w="12600">
            <a:solidFill>
              <a:srgbClr val="FFFFFF"/>
            </a:solidFill>
            <a:round/>
          </a:ln>
        </p:spPr>
      </p:sp>
      <p:sp>
        <p:nvSpPr>
          <p:cNvPr id="11" name="Line 12"/>
          <p:cNvSpPr/>
          <p:nvPr/>
        </p:nvSpPr>
        <p:spPr>
          <a:xfrm flipH="1">
            <a:off x="7235640" y="228600"/>
            <a:ext cx="4952880" cy="4952880"/>
          </a:xfrm>
          <a:prstGeom prst="line">
            <a:avLst/>
          </a:prstGeom>
          <a:ln w="12600">
            <a:solidFill>
              <a:srgbClr val="FFFFFF"/>
            </a:solidFill>
            <a:round/>
          </a:ln>
        </p:spPr>
      </p:sp>
      <p:sp>
        <p:nvSpPr>
          <p:cNvPr id="12" name="Line 13"/>
          <p:cNvSpPr/>
          <p:nvPr/>
        </p:nvSpPr>
        <p:spPr>
          <a:xfrm flipH="1">
            <a:off x="7335720" y="32040"/>
            <a:ext cx="4852800" cy="4853160"/>
          </a:xfrm>
          <a:prstGeom prst="line">
            <a:avLst/>
          </a:prstGeom>
          <a:ln w="31680">
            <a:solidFill>
              <a:srgbClr val="FFFFFF"/>
            </a:solidFill>
            <a:round/>
          </a:ln>
        </p:spPr>
      </p:sp>
      <p:sp>
        <p:nvSpPr>
          <p:cNvPr id="13" name="Line 14"/>
          <p:cNvSpPr/>
          <p:nvPr/>
        </p:nvSpPr>
        <p:spPr>
          <a:xfrm flipH="1">
            <a:off x="7845120" y="609480"/>
            <a:ext cx="4343400" cy="4343400"/>
          </a:xfrm>
          <a:prstGeom prst="line">
            <a:avLst/>
          </a:prstGeom>
          <a:ln w="31680">
            <a:solidFill>
              <a:srgbClr val="FFFFFF"/>
            </a:solidFill>
            <a:round/>
          </a:ln>
        </p:spPr>
      </p:sp>
      <p:sp>
        <p:nvSpPr>
          <p:cNvPr id="14" name="PlaceHolder 15"/>
          <p:cNvSpPr>
            <a:spLocks noGrp="1"/>
          </p:cNvSpPr>
          <p:nvPr>
            <p:ph type="body"/>
          </p:nvPr>
        </p:nvSpPr>
        <p:spPr>
          <a:xfrm>
            <a:off x="609480" y="1604520"/>
            <a:ext cx="10972440" cy="3977280"/>
          </a:xfrm>
          <a:prstGeom prst="rect">
            <a:avLst/>
          </a:prstGeom>
        </p:spPr>
        <p:txBody>
          <a:bodyPr lIns="0" tIns="0" rIns="0" bIns="0"/>
          <a:lstStyle/>
          <a:p>
            <a:pPr>
              <a:buSzPct val="45000"/>
              <a:buFont typeface="StarSymbol"/>
              <a:buChar char=""/>
            </a:pPr>
            <a:r>
              <a:rPr lang="en-US" sz="2000">
                <a:latin typeface="Century Gothic"/>
              </a:rPr>
              <a:t>Πατήστε για επεξεργασία της μορφής κειμένου διάρθρωσης</a:t>
            </a:r>
            <a:endParaRPr/>
          </a:p>
          <a:p>
            <a:pPr lvl="1">
              <a:buSzPct val="75000"/>
              <a:buFont typeface="StarSymbol"/>
              <a:buChar char=""/>
            </a:pPr>
            <a:r>
              <a:rPr lang="en-US" sz="1600">
                <a:latin typeface="Century Gothic"/>
              </a:rPr>
              <a:t>Δεύτερο επίπεδο διάρθρωσης</a:t>
            </a:r>
            <a:endParaRPr/>
          </a:p>
          <a:p>
            <a:pPr lvl="2">
              <a:buSzPct val="45000"/>
              <a:buFont typeface="StarSymbol"/>
              <a:buChar char=""/>
            </a:pPr>
            <a:r>
              <a:rPr lang="en-US" sz="1400">
                <a:latin typeface="Century Gothic"/>
              </a:rPr>
              <a:t>Τρίτο επίπεδο διάρθρωσης</a:t>
            </a:r>
            <a:endParaRPr/>
          </a:p>
          <a:p>
            <a:pPr lvl="3">
              <a:buSzPct val="75000"/>
              <a:buFont typeface="StarSymbol"/>
              <a:buChar char=""/>
            </a:pPr>
            <a:r>
              <a:rPr lang="en-US" sz="1400">
                <a:latin typeface="Century Gothic"/>
              </a:rPr>
              <a:t>Τέταρτο επίπεδο διάρθρωσης</a:t>
            </a:r>
            <a:endParaRPr/>
          </a:p>
          <a:p>
            <a:pPr lvl="4">
              <a:buSzPct val="45000"/>
              <a:buFont typeface="StarSymbol"/>
              <a:buChar char=""/>
            </a:pPr>
            <a:r>
              <a:rPr lang="en-US" sz="2000">
                <a:latin typeface="Century Gothic"/>
              </a:rPr>
              <a:t>Πέμπτο επίπεδο διάρθρωσης</a:t>
            </a:r>
            <a:endParaRPr/>
          </a:p>
          <a:p>
            <a:pPr lvl="5">
              <a:buSzPct val="45000"/>
              <a:buFont typeface="StarSymbol"/>
              <a:buChar char=""/>
            </a:pPr>
            <a:r>
              <a:rPr lang="en-US" sz="2000">
                <a:latin typeface="Century Gothic"/>
              </a:rPr>
              <a:t>Έκτο επίπεδο διάρθρωσης</a:t>
            </a:r>
            <a:endParaRPr/>
          </a:p>
          <a:p>
            <a:pPr lvl="6">
              <a:buSzPct val="45000"/>
              <a:buFont typeface="StarSymbol"/>
              <a:buChar char=""/>
            </a:pPr>
            <a:r>
              <a:rPr lang="en-US" sz="2000">
                <a:latin typeface="Century Gothic"/>
              </a:rPr>
              <a:t>Έβδομο επίπεδο διάρθρωσης</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ine 1"/>
          <p:cNvSpPr/>
          <p:nvPr/>
        </p:nvSpPr>
        <p:spPr>
          <a:xfrm flipH="1">
            <a:off x="11275920" y="2963160"/>
            <a:ext cx="912600" cy="912960"/>
          </a:xfrm>
          <a:prstGeom prst="line">
            <a:avLst/>
          </a:prstGeom>
          <a:ln w="9360">
            <a:solidFill>
              <a:srgbClr val="FFFFFF"/>
            </a:solidFill>
            <a:round/>
          </a:ln>
        </p:spPr>
      </p:sp>
      <p:sp>
        <p:nvSpPr>
          <p:cNvPr id="50" name="Line 2"/>
          <p:cNvSpPr/>
          <p:nvPr/>
        </p:nvSpPr>
        <p:spPr>
          <a:xfrm flipH="1">
            <a:off x="9206640" y="3190320"/>
            <a:ext cx="2981880" cy="2981880"/>
          </a:xfrm>
          <a:prstGeom prst="line">
            <a:avLst/>
          </a:prstGeom>
          <a:ln w="9360">
            <a:solidFill>
              <a:srgbClr val="FFFFFF"/>
            </a:solidFill>
            <a:round/>
          </a:ln>
        </p:spPr>
      </p:sp>
      <p:sp>
        <p:nvSpPr>
          <p:cNvPr id="51" name="Line 3"/>
          <p:cNvSpPr/>
          <p:nvPr/>
        </p:nvSpPr>
        <p:spPr>
          <a:xfrm flipH="1">
            <a:off x="10292040" y="3285000"/>
            <a:ext cx="1896480" cy="1896480"/>
          </a:xfrm>
          <a:prstGeom prst="line">
            <a:avLst/>
          </a:prstGeom>
          <a:ln w="9360">
            <a:solidFill>
              <a:srgbClr val="FFFFFF"/>
            </a:solidFill>
            <a:round/>
          </a:ln>
        </p:spPr>
      </p:sp>
      <p:sp>
        <p:nvSpPr>
          <p:cNvPr id="52" name="Line 4"/>
          <p:cNvSpPr/>
          <p:nvPr/>
        </p:nvSpPr>
        <p:spPr>
          <a:xfrm flipH="1">
            <a:off x="10442880" y="3130920"/>
            <a:ext cx="1745640" cy="1745640"/>
          </a:xfrm>
          <a:prstGeom prst="line">
            <a:avLst/>
          </a:prstGeom>
          <a:ln w="28440">
            <a:solidFill>
              <a:srgbClr val="FFFFFF"/>
            </a:solidFill>
            <a:round/>
          </a:ln>
        </p:spPr>
      </p:sp>
      <p:sp>
        <p:nvSpPr>
          <p:cNvPr id="53" name="Line 5"/>
          <p:cNvSpPr/>
          <p:nvPr/>
        </p:nvSpPr>
        <p:spPr>
          <a:xfrm flipH="1">
            <a:off x="10918800" y="3682800"/>
            <a:ext cx="1269720" cy="1270080"/>
          </a:xfrm>
          <a:prstGeom prst="line">
            <a:avLst/>
          </a:prstGeom>
          <a:ln w="28440">
            <a:solidFill>
              <a:srgbClr val="FFFFFF"/>
            </a:solidFill>
            <a:round/>
          </a:ln>
        </p:spPr>
      </p:sp>
      <p:sp>
        <p:nvSpPr>
          <p:cNvPr id="54" name="PlaceHolder 6"/>
          <p:cNvSpPr>
            <a:spLocks noGrp="1"/>
          </p:cNvSpPr>
          <p:nvPr>
            <p:ph type="title"/>
          </p:nvPr>
        </p:nvSpPr>
        <p:spPr>
          <a:xfrm>
            <a:off x="684360" y="4487400"/>
            <a:ext cx="8534160" cy="1506600"/>
          </a:xfrm>
          <a:prstGeom prst="rect">
            <a:avLst/>
          </a:prstGeom>
        </p:spPr>
        <p:txBody>
          <a:bodyPr anchor="ctr"/>
          <a:lstStyle/>
          <a:p>
            <a:pPr>
              <a:lnSpc>
                <a:spcPct val="100000"/>
              </a:lnSpc>
            </a:pPr>
            <a:r>
              <a:rPr lang="en-US" sz="3600">
                <a:solidFill>
                  <a:srgbClr val="FFFFFF"/>
                </a:solidFill>
                <a:latin typeface="Century Gothic"/>
              </a:rPr>
              <a:t>Πατήστε για επεξεργασία της μορφής κειμένου του τίτλουΣτυλ κύριου τίτλου</a:t>
            </a:r>
            <a:endParaRPr/>
          </a:p>
        </p:txBody>
      </p:sp>
      <p:sp>
        <p:nvSpPr>
          <p:cNvPr id="55" name="PlaceHolder 7"/>
          <p:cNvSpPr>
            <a:spLocks noGrp="1"/>
          </p:cNvSpPr>
          <p:nvPr>
            <p:ph type="body"/>
          </p:nvPr>
        </p:nvSpPr>
        <p:spPr>
          <a:xfrm>
            <a:off x="684360" y="685800"/>
            <a:ext cx="8534160" cy="3614760"/>
          </a:xfrm>
          <a:prstGeom prst="rect">
            <a:avLst/>
          </a:prstGeom>
        </p:spPr>
        <p:txBody>
          <a:bodyPr anchor="ctr"/>
          <a:lstStyle/>
          <a:p>
            <a:pPr>
              <a:buSzPct val="45000"/>
              <a:buFont typeface="StarSymbol"/>
              <a:buChar char=""/>
            </a:pPr>
            <a:r>
              <a:rPr lang="en-US" sz="2000">
                <a:solidFill>
                  <a:srgbClr val="0F496F"/>
                </a:solidFill>
                <a:latin typeface="Century Gothic"/>
              </a:rPr>
              <a:t>Πατήστε για επεξεργασία της μορφής κειμένου διάρθρωσης</a:t>
            </a:r>
            <a:endParaRPr/>
          </a:p>
          <a:p>
            <a:pPr lvl="1">
              <a:buSzPct val="75000"/>
              <a:buFont typeface="StarSymbol"/>
              <a:buChar char=""/>
            </a:pPr>
            <a:r>
              <a:rPr lang="en-US" sz="2000">
                <a:solidFill>
                  <a:srgbClr val="0F496F"/>
                </a:solidFill>
                <a:latin typeface="Century Gothic"/>
              </a:rPr>
              <a:t>Δεύτερο επίπεδο διάρθρωσης</a:t>
            </a:r>
            <a:endParaRPr/>
          </a:p>
          <a:p>
            <a:pPr lvl="2">
              <a:buSzPct val="45000"/>
              <a:buFont typeface="StarSymbol"/>
              <a:buChar char=""/>
            </a:pPr>
            <a:r>
              <a:rPr lang="en-US" sz="2000">
                <a:solidFill>
                  <a:srgbClr val="0F496F"/>
                </a:solidFill>
                <a:latin typeface="Century Gothic"/>
              </a:rPr>
              <a:t>Τρίτο επίπεδο διάρθρωσης</a:t>
            </a:r>
            <a:endParaRPr/>
          </a:p>
          <a:p>
            <a:pPr lvl="3">
              <a:buSzPct val="75000"/>
              <a:buFont typeface="StarSymbol"/>
              <a:buChar char=""/>
            </a:pPr>
            <a:r>
              <a:rPr lang="en-US" sz="2000">
                <a:solidFill>
                  <a:srgbClr val="0F496F"/>
                </a:solidFill>
                <a:latin typeface="Century Gothic"/>
              </a:rPr>
              <a:t>Τέταρτο επίπεδο διάρθρωσης</a:t>
            </a:r>
            <a:endParaRPr/>
          </a:p>
          <a:p>
            <a:pPr lvl="4">
              <a:buSzPct val="45000"/>
              <a:buFont typeface="StarSymbol"/>
              <a:buChar char=""/>
            </a:pPr>
            <a:r>
              <a:rPr lang="en-US" sz="2000">
                <a:solidFill>
                  <a:srgbClr val="0F496F"/>
                </a:solidFill>
                <a:latin typeface="Century Gothic"/>
              </a:rPr>
              <a:t>Πέμπτο επίπεδο διάρθρωσης</a:t>
            </a:r>
            <a:endParaRPr/>
          </a:p>
          <a:p>
            <a:pPr lvl="5">
              <a:buSzPct val="45000"/>
              <a:buFont typeface="StarSymbol"/>
              <a:buChar char=""/>
            </a:pPr>
            <a:r>
              <a:rPr lang="en-US" sz="2000">
                <a:solidFill>
                  <a:srgbClr val="0F496F"/>
                </a:solidFill>
                <a:latin typeface="Century Gothic"/>
              </a:rPr>
              <a:t>Έκτο επίπεδο διάρθρωσης</a:t>
            </a:r>
            <a:endParaRPr/>
          </a:p>
          <a:p>
            <a:pPr>
              <a:lnSpc>
                <a:spcPct val="100000"/>
              </a:lnSpc>
              <a:buSzPct val="80000"/>
              <a:buFont typeface="Wingdings 3" charset="2"/>
              <a:buChar char=""/>
            </a:pPr>
            <a:r>
              <a:rPr lang="en-US" sz="2000">
                <a:solidFill>
                  <a:srgbClr val="0F496F"/>
                </a:solidFill>
                <a:latin typeface="Century Gothic"/>
              </a:rPr>
              <a:t>Έβδομο επίπεδο διάρθρωσηςΕπεξεργασία στυλ υποδείγματος κειμένου</a:t>
            </a:r>
            <a:endParaRPr/>
          </a:p>
          <a:p>
            <a:pPr lvl="1">
              <a:lnSpc>
                <a:spcPct val="100000"/>
              </a:lnSpc>
              <a:buSzPct val="80000"/>
              <a:buFont typeface="Wingdings 3" charset="2"/>
              <a:buChar char=""/>
            </a:pPr>
            <a:r>
              <a:rPr lang="en-US">
                <a:solidFill>
                  <a:srgbClr val="0F496F"/>
                </a:solidFill>
                <a:latin typeface="Century Gothic"/>
              </a:rPr>
              <a:t>Δεύτερου επιπέδου</a:t>
            </a:r>
            <a:endParaRPr/>
          </a:p>
          <a:p>
            <a:pPr lvl="2">
              <a:lnSpc>
                <a:spcPct val="100000"/>
              </a:lnSpc>
              <a:buSzPct val="80000"/>
              <a:buFont typeface="Wingdings 3" charset="2"/>
              <a:buChar char=""/>
            </a:pPr>
            <a:r>
              <a:rPr lang="en-US" sz="1600">
                <a:solidFill>
                  <a:srgbClr val="0F496F"/>
                </a:solidFill>
                <a:latin typeface="Century Gothic"/>
              </a:rPr>
              <a:t>Τρίτου επιπέδου</a:t>
            </a:r>
            <a:endParaRPr/>
          </a:p>
          <a:p>
            <a:pPr lvl="3">
              <a:lnSpc>
                <a:spcPct val="100000"/>
              </a:lnSpc>
              <a:buSzPct val="80000"/>
              <a:buFont typeface="Wingdings 3" charset="2"/>
              <a:buChar char=""/>
            </a:pPr>
            <a:r>
              <a:rPr lang="en-US" sz="1400">
                <a:solidFill>
                  <a:srgbClr val="0F496F"/>
                </a:solidFill>
                <a:latin typeface="Century Gothic"/>
              </a:rPr>
              <a:t>Τέταρτου επιπέδου</a:t>
            </a:r>
            <a:endParaRPr/>
          </a:p>
          <a:p>
            <a:pPr lvl="4">
              <a:lnSpc>
                <a:spcPct val="100000"/>
              </a:lnSpc>
              <a:buSzPct val="80000"/>
              <a:buFont typeface="Wingdings 3" charset="2"/>
              <a:buChar char=""/>
            </a:pPr>
            <a:r>
              <a:rPr lang="en-US" sz="1400">
                <a:solidFill>
                  <a:srgbClr val="0F496F"/>
                </a:solidFill>
                <a:latin typeface="Century Gothic"/>
              </a:rPr>
              <a:t>Πέμπτου επιπέδου</a:t>
            </a:r>
            <a:endParaRPr/>
          </a:p>
        </p:txBody>
      </p:sp>
      <p:sp>
        <p:nvSpPr>
          <p:cNvPr id="56" name="PlaceHolder 8"/>
          <p:cNvSpPr>
            <a:spLocks noGrp="1"/>
          </p:cNvSpPr>
          <p:nvPr>
            <p:ph type="dt"/>
          </p:nvPr>
        </p:nvSpPr>
        <p:spPr>
          <a:xfrm>
            <a:off x="9904320" y="6172200"/>
            <a:ext cx="1599840" cy="364680"/>
          </a:xfrm>
          <a:prstGeom prst="rect">
            <a:avLst/>
          </a:prstGeom>
        </p:spPr>
        <p:txBody>
          <a:bodyPr/>
          <a:lstStyle/>
          <a:p>
            <a:pPr algn="r">
              <a:lnSpc>
                <a:spcPct val="100000"/>
              </a:lnSpc>
            </a:pPr>
            <a:r>
              <a:rPr lang="el-GR" sz="1000">
                <a:solidFill>
                  <a:srgbClr val="0A304A"/>
                </a:solidFill>
                <a:latin typeface="Century Gothic"/>
              </a:rPr>
              <a:t>19/1/2017</a:t>
            </a:r>
            <a:endParaRPr/>
          </a:p>
        </p:txBody>
      </p:sp>
      <p:sp>
        <p:nvSpPr>
          <p:cNvPr id="57" name="PlaceHolder 9"/>
          <p:cNvSpPr>
            <a:spLocks noGrp="1"/>
          </p:cNvSpPr>
          <p:nvPr>
            <p:ph type="ftr"/>
          </p:nvPr>
        </p:nvSpPr>
        <p:spPr>
          <a:xfrm>
            <a:off x="684360" y="6172200"/>
            <a:ext cx="7543440" cy="364680"/>
          </a:xfrm>
          <a:prstGeom prst="rect">
            <a:avLst/>
          </a:prstGeom>
        </p:spPr>
        <p:txBody>
          <a:bodyPr/>
          <a:lstStyle/>
          <a:p>
            <a:endParaRPr/>
          </a:p>
        </p:txBody>
      </p:sp>
      <p:sp>
        <p:nvSpPr>
          <p:cNvPr id="58" name="PlaceHolder 10"/>
          <p:cNvSpPr>
            <a:spLocks noGrp="1"/>
          </p:cNvSpPr>
          <p:nvPr>
            <p:ph type="sldNum"/>
          </p:nvPr>
        </p:nvSpPr>
        <p:spPr>
          <a:xfrm>
            <a:off x="10363320" y="5578560"/>
            <a:ext cx="1141920" cy="669600"/>
          </a:xfrm>
          <a:prstGeom prst="rect">
            <a:avLst/>
          </a:prstGeom>
        </p:spPr>
        <p:txBody>
          <a:bodyPr anchor="b"/>
          <a:lstStyle/>
          <a:p>
            <a:pPr algn="r">
              <a:lnSpc>
                <a:spcPct val="100000"/>
              </a:lnSpc>
            </a:pPr>
            <a:fld id="{48D8B595-A552-44B3-8628-6282164A3061}" type="slidenum">
              <a:rPr lang="el-GR" sz="3200">
                <a:solidFill>
                  <a:srgbClr val="0A304A"/>
                </a:solidFill>
                <a:latin typeface="Century Gothic"/>
              </a:rPr>
              <a:pPr algn="r">
                <a:lnSpc>
                  <a:spcPct val="100000"/>
                </a:lnSpc>
              </a:pPr>
              <a:t>‹#›</a:t>
            </a:fld>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684360" y="3861048"/>
            <a:ext cx="7916040" cy="2088232"/>
          </a:xfrm>
          <a:prstGeom prst="rect">
            <a:avLst/>
          </a:prstGeom>
        </p:spPr>
        <p:txBody>
          <a:bodyPr/>
          <a:lstStyle/>
          <a:p>
            <a:pPr>
              <a:lnSpc>
                <a:spcPct val="100000"/>
              </a:lnSpc>
            </a:pPr>
            <a:r>
              <a:rPr lang="el-GR" b="1" dirty="0">
                <a:solidFill>
                  <a:srgbClr val="002060"/>
                </a:solidFill>
                <a:latin typeface="Century Gothic"/>
              </a:rPr>
              <a:t>Περιβαλλοντική Ομάδα Σχ. Έτους </a:t>
            </a:r>
            <a:r>
              <a:rPr lang="el-GR" b="1" dirty="0" smtClean="0">
                <a:solidFill>
                  <a:srgbClr val="002060"/>
                </a:solidFill>
                <a:latin typeface="Century Gothic"/>
              </a:rPr>
              <a:t>2016-2017</a:t>
            </a:r>
            <a:endParaRPr lang="en-US" b="1" dirty="0" smtClean="0">
              <a:solidFill>
                <a:srgbClr val="002060"/>
              </a:solidFill>
              <a:latin typeface="Century Gothic"/>
            </a:endParaRPr>
          </a:p>
          <a:p>
            <a:pPr>
              <a:lnSpc>
                <a:spcPct val="100000"/>
              </a:lnSpc>
            </a:pPr>
            <a:endParaRPr b="1" dirty="0"/>
          </a:p>
          <a:p>
            <a:pPr>
              <a:lnSpc>
                <a:spcPct val="100000"/>
              </a:lnSpc>
            </a:pPr>
            <a:r>
              <a:rPr lang="el-GR" b="1" dirty="0">
                <a:solidFill>
                  <a:srgbClr val="002060"/>
                </a:solidFill>
                <a:latin typeface="Century Gothic"/>
              </a:rPr>
              <a:t>Επιμέλεια: Δημητρακοπούλου Ελευθερία</a:t>
            </a:r>
            <a:endParaRPr b="1" dirty="0"/>
          </a:p>
          <a:p>
            <a:pPr>
              <a:lnSpc>
                <a:spcPct val="100000"/>
              </a:lnSpc>
            </a:pPr>
            <a:r>
              <a:rPr lang="el-GR" b="1" dirty="0">
                <a:solidFill>
                  <a:srgbClr val="002060"/>
                </a:solidFill>
                <a:latin typeface="Century Gothic"/>
              </a:rPr>
              <a:t>              </a:t>
            </a:r>
            <a:r>
              <a:rPr lang="en-US" b="1" dirty="0" smtClean="0">
                <a:solidFill>
                  <a:srgbClr val="002060"/>
                </a:solidFill>
                <a:latin typeface="Century Gothic"/>
              </a:rPr>
              <a:t> </a:t>
            </a:r>
            <a:r>
              <a:rPr lang="el-GR" b="1" dirty="0" smtClean="0">
                <a:solidFill>
                  <a:srgbClr val="002060"/>
                </a:solidFill>
                <a:latin typeface="Century Gothic"/>
              </a:rPr>
              <a:t>   </a:t>
            </a:r>
            <a:r>
              <a:rPr lang="el-GR" b="1" dirty="0" err="1">
                <a:solidFill>
                  <a:srgbClr val="002060"/>
                </a:solidFill>
                <a:latin typeface="Century Gothic"/>
              </a:rPr>
              <a:t>Ευαγγελάτου</a:t>
            </a:r>
            <a:r>
              <a:rPr lang="el-GR" b="1" dirty="0">
                <a:solidFill>
                  <a:srgbClr val="002060"/>
                </a:solidFill>
                <a:latin typeface="Century Gothic"/>
              </a:rPr>
              <a:t> </a:t>
            </a:r>
            <a:r>
              <a:rPr lang="el-GR" b="1" dirty="0" err="1" smtClean="0">
                <a:solidFill>
                  <a:srgbClr val="002060"/>
                </a:solidFill>
                <a:latin typeface="Century Gothic"/>
              </a:rPr>
              <a:t>Αριάνα</a:t>
            </a:r>
            <a:endParaRPr lang="en-US" b="1" dirty="0" smtClean="0">
              <a:solidFill>
                <a:srgbClr val="002060"/>
              </a:solidFill>
              <a:latin typeface="Century Gothic"/>
            </a:endParaRPr>
          </a:p>
          <a:p>
            <a:pPr>
              <a:lnSpc>
                <a:spcPct val="100000"/>
              </a:lnSpc>
            </a:pPr>
            <a:r>
              <a:rPr lang="en-US" b="1" dirty="0">
                <a:solidFill>
                  <a:srgbClr val="002060"/>
                </a:solidFill>
                <a:latin typeface="Century Gothic"/>
              </a:rPr>
              <a:t> </a:t>
            </a:r>
            <a:r>
              <a:rPr lang="en-US" b="1" dirty="0" smtClean="0">
                <a:solidFill>
                  <a:srgbClr val="002060"/>
                </a:solidFill>
                <a:latin typeface="Century Gothic"/>
              </a:rPr>
              <a:t>                 </a:t>
            </a:r>
            <a:r>
              <a:rPr lang="el-GR" b="1" dirty="0" err="1" smtClean="0">
                <a:solidFill>
                  <a:srgbClr val="002060"/>
                </a:solidFill>
                <a:latin typeface="Century Gothic"/>
              </a:rPr>
              <a:t>Τουρλούπη</a:t>
            </a:r>
            <a:r>
              <a:rPr lang="el-GR" b="1" dirty="0" smtClean="0">
                <a:solidFill>
                  <a:srgbClr val="002060"/>
                </a:solidFill>
                <a:latin typeface="Century Gothic"/>
              </a:rPr>
              <a:t> Τερψιχόρη</a:t>
            </a:r>
            <a:endParaRPr lang="en-US" b="1" dirty="0" smtClean="0">
              <a:solidFill>
                <a:srgbClr val="002060"/>
              </a:solidFill>
              <a:latin typeface="Century Gothic"/>
            </a:endParaRPr>
          </a:p>
          <a:p>
            <a:pPr>
              <a:lnSpc>
                <a:spcPct val="100000"/>
              </a:lnSpc>
            </a:pPr>
            <a:r>
              <a:rPr lang="en-US" b="1" dirty="0">
                <a:solidFill>
                  <a:srgbClr val="002060"/>
                </a:solidFill>
                <a:latin typeface="Century Gothic"/>
              </a:rPr>
              <a:t> </a:t>
            </a:r>
            <a:r>
              <a:rPr lang="en-US" b="1" dirty="0" smtClean="0">
                <a:solidFill>
                  <a:srgbClr val="002060"/>
                </a:solidFill>
                <a:latin typeface="Century Gothic"/>
              </a:rPr>
              <a:t>                 </a:t>
            </a:r>
            <a:r>
              <a:rPr lang="el-GR" b="1" dirty="0" smtClean="0">
                <a:solidFill>
                  <a:srgbClr val="002060"/>
                </a:solidFill>
                <a:latin typeface="Century Gothic"/>
              </a:rPr>
              <a:t>Θεώνη Φράγκου</a:t>
            </a:r>
            <a:endParaRPr b="1" dirty="0"/>
          </a:p>
          <a:p>
            <a:r>
              <a:rPr lang="el-GR" sz="4400" dirty="0">
                <a:solidFill>
                  <a:srgbClr val="002060"/>
                </a:solidFill>
                <a:latin typeface="Century Gothic"/>
              </a:rPr>
              <a:t>                 </a:t>
            </a:r>
            <a:endParaRPr lang="el-GR" sz="1400" dirty="0" smtClean="0">
              <a:solidFill>
                <a:srgbClr val="002060"/>
              </a:solidFill>
              <a:latin typeface="Century Gothic"/>
            </a:endParaRPr>
          </a:p>
          <a:p>
            <a:r>
              <a:rPr lang="el-GR" sz="1400" dirty="0">
                <a:solidFill>
                  <a:srgbClr val="002060"/>
                </a:solidFill>
                <a:latin typeface="Century Gothic"/>
              </a:rPr>
              <a:t>                 </a:t>
            </a:r>
            <a:endParaRPr lang="el-GR" sz="1400" dirty="0" smtClean="0">
              <a:solidFill>
                <a:srgbClr val="002060"/>
              </a:solidFill>
              <a:latin typeface="Century Gothic"/>
            </a:endParaRPr>
          </a:p>
          <a:p>
            <a:pPr>
              <a:lnSpc>
                <a:spcPct val="100000"/>
              </a:lnSpc>
            </a:pPr>
            <a:r>
              <a:rPr lang="el-GR" sz="2100" dirty="0" smtClean="0">
                <a:solidFill>
                  <a:srgbClr val="000000"/>
                </a:solidFill>
                <a:latin typeface="Century Gothic"/>
              </a:rPr>
              <a:t>                   </a:t>
            </a:r>
            <a:endParaRPr dirty="0"/>
          </a:p>
          <a:p>
            <a:pPr>
              <a:lnSpc>
                <a:spcPct val="100000"/>
              </a:lnSpc>
            </a:pPr>
            <a:r>
              <a:rPr lang="el-GR" sz="2100" dirty="0">
                <a:solidFill>
                  <a:srgbClr val="000000"/>
                </a:solidFill>
                <a:latin typeface="Century Gothic"/>
              </a:rPr>
              <a:t>                     </a:t>
            </a:r>
            <a:endParaRPr dirty="0"/>
          </a:p>
          <a:p>
            <a:pPr>
              <a:lnSpc>
                <a:spcPct val="100000"/>
              </a:lnSpc>
            </a:pPr>
            <a:endParaRPr dirty="0"/>
          </a:p>
        </p:txBody>
      </p:sp>
      <p:sp>
        <p:nvSpPr>
          <p:cNvPr id="94" name="CustomShape 2"/>
          <p:cNvSpPr/>
          <p:nvPr/>
        </p:nvSpPr>
        <p:spPr>
          <a:xfrm>
            <a:off x="1231560" y="1390320"/>
            <a:ext cx="9052200" cy="914760"/>
          </a:xfrm>
          <a:prstGeom prst="rect">
            <a:avLst/>
          </a:prstGeom>
          <a:solidFill>
            <a:srgbClr val="4BE7C8"/>
          </a:solidFill>
          <a:ln>
            <a:noFill/>
          </a:ln>
        </p:spPr>
        <p:txBody>
          <a:bodyPr wrap="none"/>
          <a:lstStyle/>
          <a:p>
            <a:pPr algn="ctr">
              <a:lnSpc>
                <a:spcPct val="100000"/>
              </a:lnSpc>
            </a:pPr>
            <a:r>
              <a:rPr lang="el-GR" sz="5400" b="1">
                <a:solidFill>
                  <a:srgbClr val="0D89A8"/>
                </a:solidFill>
                <a:latin typeface="Century Gothic"/>
              </a:rPr>
              <a:t>ΘΕΟΤΗΤΕΣ ΤΩΝ ΘΑΛΑΣΣΩΝ</a:t>
            </a:r>
            <a:endParaRPr/>
          </a:p>
        </p:txBody>
      </p:sp>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1267200" y="1944720"/>
            <a:ext cx="8534160" cy="3614760"/>
          </a:xfrm>
          <a:prstGeom prst="rect">
            <a:avLst/>
          </a:prstGeom>
        </p:spPr>
        <p:txBody>
          <a:bodyPr anchor="ctr"/>
          <a:lstStyle/>
          <a:p>
            <a:pPr>
              <a:lnSpc>
                <a:spcPct val="100000"/>
              </a:lnSpc>
            </a:pPr>
            <a:r>
              <a:rPr lang="en-US" sz="2400" b="1" i="1">
                <a:solidFill>
                  <a:srgbClr val="7B0317"/>
                </a:solidFill>
                <a:latin typeface="Century Gothic"/>
              </a:rPr>
              <a:t>Η θάλασσα, με την ποικιλία και τις συνεχείς εναλλαγές στις διαθέσεις, τις εικόνες και τα χρώματά της, διέγειρε ανέκαθεν τη φαντασία των ανθρώπων, κυρίως των θαλασσοπόρων και των ποιητών. Δαίμονες αρσενικοί και θηλυκοί, καλοπροαίρετοι και κακοπροαίρετοι στοίχειωναν τα πελάγη και τις ανοιχτές θάλασσες, τους κόλπους και τα λιμάνια. </a:t>
            </a:r>
            <a:endParaRPr/>
          </a:p>
        </p:txBody>
      </p:sp>
      <p:sp>
        <p:nvSpPr>
          <p:cNvPr id="96" name="CustomShape 2"/>
          <p:cNvSpPr/>
          <p:nvPr/>
        </p:nvSpPr>
        <p:spPr>
          <a:xfrm>
            <a:off x="2122200" y="715680"/>
            <a:ext cx="6506280" cy="914760"/>
          </a:xfrm>
          <a:prstGeom prst="rect">
            <a:avLst/>
          </a:prstGeom>
          <a:noFill/>
          <a:ln>
            <a:noFill/>
          </a:ln>
        </p:spPr>
        <p:txBody>
          <a:bodyPr/>
          <a:lstStyle/>
          <a:p>
            <a:pPr algn="ctr">
              <a:lnSpc>
                <a:spcPct val="100000"/>
              </a:lnSpc>
            </a:pPr>
            <a:r>
              <a:rPr lang="el-GR" sz="5400" b="1">
                <a:solidFill>
                  <a:srgbClr val="7C0A61"/>
                </a:solidFill>
                <a:latin typeface="Century Gothic"/>
              </a:rPr>
              <a:t>ΕΙΣΑΓΩΓΗ</a:t>
            </a:r>
            <a:endParaRPr/>
          </a:p>
        </p:txBody>
      </p:sp>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715680" y="1698480"/>
            <a:ext cx="7102800" cy="4603680"/>
          </a:xfrm>
          <a:prstGeom prst="rect">
            <a:avLst/>
          </a:prstGeom>
        </p:spPr>
        <p:txBody>
          <a:bodyPr anchor="ctr"/>
          <a:lstStyle/>
          <a:p>
            <a:pPr>
              <a:lnSpc>
                <a:spcPct val="100000"/>
              </a:lnSpc>
            </a:pPr>
            <a:r>
              <a:rPr lang="en-US" sz="2000" b="1" i="1">
                <a:solidFill>
                  <a:srgbClr val="7B0317"/>
                </a:solidFill>
                <a:latin typeface="Century Gothic"/>
              </a:rPr>
              <a:t> Η Σκύλλα και η Χάρυβδη ήταν ο φόβος και ο τρόμος των ναυτικών. Το καράβι που τολμούσε να περάσει ανάμεσά τους ήταν καταδικασμένο να χαθεί αύτανδρο.  Ο μύθος απηχεί τρομακτικές εμπειρίες των ναυτικών από ρεύματα και δίνες, συνδυασμένες με φανταστικά στοιχεία των λαϊκών παραμυθιών, όπως ότι η Σκύλλα ήταν μια όμορφη νεαρή γυναίκα που την αγάπησε ο Γλαύκος ή ο Ποσειδώνας, και πως η Κίρκη ή η Αμφιτρίτη αντίστοιχα, από ζήλια, τη μεταμόρφωσαν τέρας, μια γυναίκα με έξι ή, σπανιότερα, δύο κεφάλια σκύλου και ουρά ιχθύος. Όσο για την αδηφάγο Χάρυβδη, κόρη του Ποσειδώνα και της Γης, εξιστορούσαν ότι ο Δίας την κατακεραύνωσε, την έριξε στη θάλασσα και τη μεταμόρφωσε σε αυτό το θεριό που καταβρόχθιζε τα πάντα, για να την τιμωρήσει για τη λαιμαργία της.</a:t>
            </a:r>
            <a:endParaRPr/>
          </a:p>
        </p:txBody>
      </p:sp>
      <p:sp>
        <p:nvSpPr>
          <p:cNvPr id="98" name="CustomShape 2"/>
          <p:cNvSpPr/>
          <p:nvPr/>
        </p:nvSpPr>
        <p:spPr>
          <a:xfrm>
            <a:off x="1916640" y="793800"/>
            <a:ext cx="7500600" cy="914760"/>
          </a:xfrm>
          <a:prstGeom prst="rect">
            <a:avLst/>
          </a:prstGeom>
          <a:noFill/>
          <a:ln>
            <a:noFill/>
          </a:ln>
        </p:spPr>
        <p:txBody>
          <a:bodyPr wrap="none"/>
          <a:lstStyle/>
          <a:p>
            <a:pPr algn="ctr">
              <a:lnSpc>
                <a:spcPct val="100000"/>
              </a:lnSpc>
            </a:pPr>
            <a:r>
              <a:rPr lang="el-GR" sz="5400" b="1">
                <a:solidFill>
                  <a:srgbClr val="4D004D"/>
                </a:solidFill>
                <a:latin typeface="Century Gothic"/>
              </a:rPr>
              <a:t>ΣΚΥΛΛΑ ΚΑΙ ΧΑΡΥΒΔΗ</a:t>
            </a:r>
            <a:endParaRPr/>
          </a:p>
        </p:txBody>
      </p:sp>
      <p:pic>
        <p:nvPicPr>
          <p:cNvPr id="99" name="Picture 2"/>
          <p:cNvPicPr/>
          <p:nvPr/>
        </p:nvPicPr>
        <p:blipFill>
          <a:blip r:embed="rId2" cstate="print"/>
          <a:stretch>
            <a:fillRect/>
          </a:stretch>
        </p:blipFill>
        <p:spPr>
          <a:xfrm>
            <a:off x="7818840" y="2542320"/>
            <a:ext cx="4191120" cy="2916360"/>
          </a:xfrm>
          <a:prstGeom prst="rect">
            <a:avLst/>
          </a:prstGeom>
          <a:ln>
            <a:noFill/>
          </a:ln>
        </p:spPr>
      </p:pic>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Shape 1"/>
          <p:cNvSpPr txBox="1"/>
          <p:nvPr/>
        </p:nvSpPr>
        <p:spPr>
          <a:xfrm>
            <a:off x="112680" y="1621440"/>
            <a:ext cx="8834040" cy="3891240"/>
          </a:xfrm>
          <a:prstGeom prst="rect">
            <a:avLst/>
          </a:prstGeom>
        </p:spPr>
        <p:txBody>
          <a:bodyPr anchor="ctr"/>
          <a:lstStyle/>
          <a:p>
            <a:pPr>
              <a:lnSpc>
                <a:spcPct val="100000"/>
              </a:lnSpc>
            </a:pPr>
            <a:r>
              <a:rPr lang="en-US" sz="2000" b="1" i="1">
                <a:solidFill>
                  <a:srgbClr val="7B0317"/>
                </a:solidFill>
                <a:latin typeface="Century Gothic"/>
              </a:rPr>
              <a:t>Μετά την ήττα του Ουρανού , η Γαία έσμιξε και με τον δεύτερο γιο της τον Ωκεανό. Τα παιδιά τους είναι οι θεότητες της θάλασσας, των ποταμών, των λιμνών. Οι γοργόνες προήλθαν πιθανώς από την πρώτη αντίληψη των μεγάλων γεωφυσικών ανακατατάξεων που συνέβησαν στο γενικότερο ελλαδικό χώρο, πλαισιωμένα άλλοτε με αισθήματα φόβου και άλλοτε ελπίδας, αλλά όμως από αποδεδειγμένη παρατήρηση σε ποιητική έκφραση. Συγκεκριμένα τα ονόματα των Γοργόνων σημαίνουν τα εξής : Σθενώ = δύναμη, Ευρυάλη = μεγάλο άλμα και Μέδουσα ή Γοργώ = άγριο βλέμμα.</a:t>
            </a:r>
            <a:r>
              <a:rPr lang="en-US" sz="2000">
                <a:solidFill>
                  <a:srgbClr val="7B0317"/>
                </a:solidFill>
                <a:latin typeface="Century Gothic"/>
              </a:rPr>
              <a:t>
</a:t>
            </a:r>
            <a:r>
              <a:rPr lang="en-US" sz="2000" b="1" i="1">
                <a:solidFill>
                  <a:srgbClr val="7B0317"/>
                </a:solidFill>
                <a:latin typeface="Century Gothic"/>
              </a:rPr>
              <a:t>Λέγεται ότι ήταν Κενταύρισσες, τις οποίες μεταμόρφωσε σε απεχθή τέρατα η Αθηνά, εξαιτίας της Μέδουσας. Από τις τρεις μόνο η Γοργώ ήταν θνητή. Συχνά συνδέονται με τις Σειρήνες.</a:t>
            </a:r>
            <a:endParaRPr/>
          </a:p>
        </p:txBody>
      </p:sp>
      <p:sp>
        <p:nvSpPr>
          <p:cNvPr id="101" name="CustomShape 2"/>
          <p:cNvSpPr/>
          <p:nvPr/>
        </p:nvSpPr>
        <p:spPr>
          <a:xfrm>
            <a:off x="6003720" y="2967480"/>
            <a:ext cx="184320" cy="923040"/>
          </a:xfrm>
          <a:prstGeom prst="rect">
            <a:avLst/>
          </a:prstGeom>
          <a:noFill/>
          <a:ln>
            <a:noFill/>
          </a:ln>
        </p:spPr>
      </p:sp>
      <p:sp>
        <p:nvSpPr>
          <p:cNvPr id="102" name="CustomShape 3"/>
          <p:cNvSpPr/>
          <p:nvPr/>
        </p:nvSpPr>
        <p:spPr>
          <a:xfrm>
            <a:off x="3830040" y="556200"/>
            <a:ext cx="4863240" cy="913320"/>
          </a:xfrm>
          <a:prstGeom prst="rect">
            <a:avLst/>
          </a:prstGeom>
          <a:noFill/>
          <a:ln>
            <a:noFill/>
          </a:ln>
        </p:spPr>
        <p:txBody>
          <a:bodyPr lIns="90000" tIns="45000" rIns="90000" bIns="45000"/>
          <a:lstStyle/>
          <a:p>
            <a:pPr>
              <a:lnSpc>
                <a:spcPct val="100000"/>
              </a:lnSpc>
            </a:pPr>
            <a:r>
              <a:rPr lang="el-GR" sz="5400" b="1">
                <a:solidFill>
                  <a:srgbClr val="0F496F"/>
                </a:solidFill>
                <a:latin typeface="Century Gothic"/>
              </a:rPr>
              <a:t>ΓΟΡΓΟΝΕΣ</a:t>
            </a:r>
            <a:endParaRPr/>
          </a:p>
        </p:txBody>
      </p:sp>
      <p:pic>
        <p:nvPicPr>
          <p:cNvPr id="103" name="Picture 2"/>
          <p:cNvPicPr/>
          <p:nvPr/>
        </p:nvPicPr>
        <p:blipFill>
          <a:blip r:embed="rId2" cstate="print"/>
          <a:stretch>
            <a:fillRect/>
          </a:stretch>
        </p:blipFill>
        <p:spPr>
          <a:xfrm>
            <a:off x="8703360" y="3741840"/>
            <a:ext cx="3375720" cy="2552760"/>
          </a:xfrm>
          <a:prstGeom prst="rect">
            <a:avLst/>
          </a:prstGeom>
          <a:ln>
            <a:noFill/>
          </a:ln>
        </p:spPr>
      </p:pic>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Shape 1"/>
          <p:cNvSpPr txBox="1"/>
          <p:nvPr/>
        </p:nvSpPr>
        <p:spPr>
          <a:xfrm>
            <a:off x="407368" y="1669680"/>
            <a:ext cx="6893432" cy="4495624"/>
          </a:xfrm>
          <a:prstGeom prst="rect">
            <a:avLst/>
          </a:prstGeom>
        </p:spPr>
        <p:txBody>
          <a:bodyPr anchor="ctr"/>
          <a:lstStyle/>
          <a:p>
            <a:pPr>
              <a:lnSpc>
                <a:spcPct val="100000"/>
              </a:lnSpc>
            </a:pPr>
            <a:r>
              <a:rPr lang="en-US" sz="2000" b="1" dirty="0" err="1">
                <a:solidFill>
                  <a:srgbClr val="7B0317"/>
                </a:solidFill>
                <a:latin typeface="Century Gothic"/>
              </a:rPr>
              <a:t>Οι</a:t>
            </a:r>
            <a:r>
              <a:rPr lang="en-US" sz="2000" b="1" dirty="0">
                <a:solidFill>
                  <a:srgbClr val="7B0317"/>
                </a:solidFill>
                <a:latin typeface="Century Gothic"/>
              </a:rPr>
              <a:t> </a:t>
            </a:r>
            <a:r>
              <a:rPr lang="en-US" sz="2000" b="1" dirty="0" err="1">
                <a:solidFill>
                  <a:srgbClr val="7B0317"/>
                </a:solidFill>
                <a:latin typeface="Century Gothic"/>
              </a:rPr>
              <a:t>Σειρήνες</a:t>
            </a:r>
            <a:r>
              <a:rPr lang="en-US" sz="2000" b="1" dirty="0">
                <a:solidFill>
                  <a:srgbClr val="7B0317"/>
                </a:solidFill>
                <a:latin typeface="Century Gothic"/>
              </a:rPr>
              <a:t> </a:t>
            </a:r>
            <a:r>
              <a:rPr lang="en-US" sz="2000" b="1" dirty="0" err="1">
                <a:solidFill>
                  <a:srgbClr val="7B0317"/>
                </a:solidFill>
                <a:latin typeface="Century Gothic"/>
              </a:rPr>
              <a:t>ήταν</a:t>
            </a:r>
            <a:r>
              <a:rPr lang="en-US" sz="2000" b="1" dirty="0">
                <a:solidFill>
                  <a:srgbClr val="7B0317"/>
                </a:solidFill>
                <a:latin typeface="Century Gothic"/>
              </a:rPr>
              <a:t> </a:t>
            </a:r>
            <a:r>
              <a:rPr lang="en-US" sz="2000" b="1" dirty="0" err="1">
                <a:solidFill>
                  <a:srgbClr val="7B0317"/>
                </a:solidFill>
                <a:latin typeface="Century Gothic"/>
              </a:rPr>
              <a:t>γυναικείες</a:t>
            </a:r>
            <a:r>
              <a:rPr lang="en-US" sz="2000" b="1" dirty="0">
                <a:solidFill>
                  <a:srgbClr val="7B0317"/>
                </a:solidFill>
                <a:latin typeface="Century Gothic"/>
              </a:rPr>
              <a:t> </a:t>
            </a:r>
            <a:r>
              <a:rPr lang="en-US" sz="2000" b="1" dirty="0" err="1">
                <a:solidFill>
                  <a:srgbClr val="7B0317"/>
                </a:solidFill>
                <a:latin typeface="Century Gothic"/>
              </a:rPr>
              <a:t>θεότητες</a:t>
            </a:r>
            <a:r>
              <a:rPr lang="en-US" sz="2000" b="1" dirty="0">
                <a:solidFill>
                  <a:srgbClr val="7B0317"/>
                </a:solidFill>
                <a:latin typeface="Century Gothic"/>
              </a:rPr>
              <a:t> </a:t>
            </a:r>
            <a:r>
              <a:rPr lang="en-US" sz="2000" b="1" dirty="0" err="1">
                <a:solidFill>
                  <a:srgbClr val="7B0317"/>
                </a:solidFill>
                <a:latin typeface="Century Gothic"/>
              </a:rPr>
              <a:t>που</a:t>
            </a:r>
            <a:r>
              <a:rPr lang="en-US" sz="2000" b="1" dirty="0">
                <a:solidFill>
                  <a:srgbClr val="7B0317"/>
                </a:solidFill>
                <a:latin typeface="Century Gothic"/>
              </a:rPr>
              <a:t> </a:t>
            </a:r>
            <a:r>
              <a:rPr lang="en-US" sz="2000" b="1" dirty="0" err="1">
                <a:solidFill>
                  <a:srgbClr val="7B0317"/>
                </a:solidFill>
                <a:latin typeface="Century Gothic"/>
              </a:rPr>
              <a:t>σχετίζονταν</a:t>
            </a:r>
            <a:r>
              <a:rPr lang="en-US" sz="2000" b="1" dirty="0">
                <a:solidFill>
                  <a:srgbClr val="7B0317"/>
                </a:solidFill>
                <a:latin typeface="Century Gothic"/>
              </a:rPr>
              <a:t> </a:t>
            </a:r>
            <a:r>
              <a:rPr lang="en-US" sz="2000" b="1" dirty="0" err="1">
                <a:solidFill>
                  <a:srgbClr val="7B0317"/>
                </a:solidFill>
                <a:latin typeface="Century Gothic"/>
              </a:rPr>
              <a:t>με</a:t>
            </a:r>
            <a:r>
              <a:rPr lang="en-US" sz="2000" b="1" dirty="0">
                <a:solidFill>
                  <a:srgbClr val="7B0317"/>
                </a:solidFill>
                <a:latin typeface="Century Gothic"/>
              </a:rPr>
              <a:t> </a:t>
            </a:r>
            <a:r>
              <a:rPr lang="en-US" sz="2000" b="1" dirty="0" err="1">
                <a:solidFill>
                  <a:srgbClr val="7B0317"/>
                </a:solidFill>
                <a:latin typeface="Century Gothic"/>
              </a:rPr>
              <a:t>το</a:t>
            </a:r>
            <a:r>
              <a:rPr lang="en-US" sz="2000" b="1" dirty="0">
                <a:solidFill>
                  <a:srgbClr val="7B0317"/>
                </a:solidFill>
                <a:latin typeface="Century Gothic"/>
              </a:rPr>
              <a:t> </a:t>
            </a:r>
            <a:r>
              <a:rPr lang="en-US" sz="2000" b="1" dirty="0" err="1">
                <a:solidFill>
                  <a:srgbClr val="7B0317"/>
                </a:solidFill>
                <a:latin typeface="Century Gothic"/>
              </a:rPr>
              <a:t>νερό</a:t>
            </a:r>
            <a:r>
              <a:rPr lang="en-US" sz="2000" b="1" dirty="0">
                <a:solidFill>
                  <a:srgbClr val="7B0317"/>
                </a:solidFill>
                <a:latin typeface="Century Gothic"/>
              </a:rPr>
              <a:t>, </a:t>
            </a:r>
            <a:r>
              <a:rPr lang="en-US" sz="2000" b="1" dirty="0" err="1">
                <a:solidFill>
                  <a:srgbClr val="7B0317"/>
                </a:solidFill>
                <a:latin typeface="Century Gothic"/>
              </a:rPr>
              <a:t>τον</a:t>
            </a:r>
            <a:r>
              <a:rPr lang="en-US" sz="2000" b="1" dirty="0">
                <a:solidFill>
                  <a:srgbClr val="7B0317"/>
                </a:solidFill>
                <a:latin typeface="Century Gothic"/>
              </a:rPr>
              <a:t> </a:t>
            </a:r>
            <a:r>
              <a:rPr lang="en-US" sz="2000" b="1" dirty="0" err="1">
                <a:solidFill>
                  <a:srgbClr val="7B0317"/>
                </a:solidFill>
                <a:latin typeface="Century Gothic"/>
              </a:rPr>
              <a:t>έρωτα</a:t>
            </a:r>
            <a:r>
              <a:rPr lang="en-US" sz="2000" b="1" dirty="0">
                <a:solidFill>
                  <a:srgbClr val="7B0317"/>
                </a:solidFill>
                <a:latin typeface="Century Gothic"/>
              </a:rPr>
              <a:t> </a:t>
            </a:r>
            <a:r>
              <a:rPr lang="en-US" sz="2000" b="1" dirty="0" err="1">
                <a:solidFill>
                  <a:srgbClr val="7B0317"/>
                </a:solidFill>
                <a:latin typeface="Century Gothic"/>
              </a:rPr>
              <a:t>και</a:t>
            </a:r>
            <a:r>
              <a:rPr lang="en-US" sz="2000" b="1" dirty="0">
                <a:solidFill>
                  <a:srgbClr val="7B0317"/>
                </a:solidFill>
                <a:latin typeface="Century Gothic"/>
              </a:rPr>
              <a:t> </a:t>
            </a:r>
            <a:r>
              <a:rPr lang="en-US" sz="2000" b="1" dirty="0" err="1">
                <a:solidFill>
                  <a:srgbClr val="7B0317"/>
                </a:solidFill>
                <a:latin typeface="Century Gothic"/>
              </a:rPr>
              <a:t>το</a:t>
            </a:r>
            <a:r>
              <a:rPr lang="en-US" sz="2000" b="1" dirty="0">
                <a:solidFill>
                  <a:srgbClr val="7B0317"/>
                </a:solidFill>
                <a:latin typeface="Century Gothic"/>
              </a:rPr>
              <a:t> </a:t>
            </a:r>
            <a:r>
              <a:rPr lang="en-US" sz="2000" b="1" dirty="0" err="1">
                <a:solidFill>
                  <a:srgbClr val="7B0317"/>
                </a:solidFill>
                <a:latin typeface="Century Gothic"/>
              </a:rPr>
              <a:t>θάνατο</a:t>
            </a:r>
            <a:r>
              <a:rPr lang="en-US" sz="2000" b="1" dirty="0">
                <a:solidFill>
                  <a:srgbClr val="7B0317"/>
                </a:solidFill>
                <a:latin typeface="Century Gothic"/>
              </a:rPr>
              <a:t>. </a:t>
            </a:r>
            <a:r>
              <a:rPr lang="en-US" sz="2000" b="1" dirty="0" err="1">
                <a:solidFill>
                  <a:srgbClr val="7B0317"/>
                </a:solidFill>
                <a:latin typeface="Century Gothic"/>
              </a:rPr>
              <a:t>Ακριβέστερα</a:t>
            </a:r>
            <a:r>
              <a:rPr lang="en-US" sz="2000" b="1" dirty="0">
                <a:solidFill>
                  <a:srgbClr val="7B0317"/>
                </a:solidFill>
                <a:latin typeface="Century Gothic"/>
              </a:rPr>
              <a:t> </a:t>
            </a:r>
            <a:r>
              <a:rPr lang="en-US" sz="2000" b="1" dirty="0" err="1">
                <a:solidFill>
                  <a:srgbClr val="7B0317"/>
                </a:solidFill>
                <a:latin typeface="Century Gothic"/>
              </a:rPr>
              <a:t>όμως</a:t>
            </a:r>
            <a:r>
              <a:rPr lang="en-US" sz="2000" b="1" dirty="0">
                <a:solidFill>
                  <a:srgbClr val="7B0317"/>
                </a:solidFill>
                <a:latin typeface="Century Gothic"/>
              </a:rPr>
              <a:t> </a:t>
            </a:r>
            <a:r>
              <a:rPr lang="en-US" sz="2000" b="1" dirty="0" err="1">
                <a:solidFill>
                  <a:srgbClr val="7B0317"/>
                </a:solidFill>
                <a:latin typeface="Century Gothic"/>
              </a:rPr>
              <a:t>φέρονται</a:t>
            </a:r>
            <a:r>
              <a:rPr lang="en-US" sz="2000" b="1" dirty="0">
                <a:solidFill>
                  <a:srgbClr val="7B0317"/>
                </a:solidFill>
                <a:latin typeface="Century Gothic"/>
              </a:rPr>
              <a:t> </a:t>
            </a:r>
            <a:r>
              <a:rPr lang="en-US" sz="2000" b="1" dirty="0" err="1">
                <a:solidFill>
                  <a:srgbClr val="7B0317"/>
                </a:solidFill>
                <a:latin typeface="Century Gothic"/>
              </a:rPr>
              <a:t>ως</a:t>
            </a:r>
            <a:r>
              <a:rPr lang="en-US" sz="2000" b="1" dirty="0">
                <a:solidFill>
                  <a:srgbClr val="7B0317"/>
                </a:solidFill>
                <a:latin typeface="Century Gothic"/>
              </a:rPr>
              <a:t> </a:t>
            </a:r>
            <a:r>
              <a:rPr lang="en-US" sz="2000" b="1" dirty="0" err="1">
                <a:solidFill>
                  <a:srgbClr val="7B0317"/>
                </a:solidFill>
                <a:latin typeface="Century Gothic"/>
              </a:rPr>
              <a:t>θαλάσσιοι</a:t>
            </a:r>
            <a:r>
              <a:rPr lang="en-US" sz="2000" b="1" dirty="0">
                <a:solidFill>
                  <a:srgbClr val="7B0317"/>
                </a:solidFill>
                <a:latin typeface="Century Gothic"/>
              </a:rPr>
              <a:t> </a:t>
            </a:r>
            <a:r>
              <a:rPr lang="en-US" sz="2000" b="1" dirty="0" err="1">
                <a:solidFill>
                  <a:srgbClr val="7B0317"/>
                </a:solidFill>
                <a:latin typeface="Century Gothic"/>
              </a:rPr>
              <a:t>δαίμονες</a:t>
            </a:r>
            <a:r>
              <a:rPr lang="en-US" sz="2000" b="1" dirty="0">
                <a:solidFill>
                  <a:srgbClr val="7B0317"/>
                </a:solidFill>
                <a:latin typeface="Century Gothic"/>
              </a:rPr>
              <a:t> </a:t>
            </a:r>
            <a:r>
              <a:rPr lang="en-US" sz="2000" b="1" dirty="0" err="1">
                <a:solidFill>
                  <a:srgbClr val="7B0317"/>
                </a:solidFill>
                <a:latin typeface="Century Gothic"/>
              </a:rPr>
              <a:t>της</a:t>
            </a:r>
            <a:r>
              <a:rPr lang="en-US" sz="2000" b="1" dirty="0">
                <a:solidFill>
                  <a:srgbClr val="7B0317"/>
                </a:solidFill>
                <a:latin typeface="Century Gothic"/>
              </a:rPr>
              <a:t> </a:t>
            </a:r>
            <a:r>
              <a:rPr lang="en-US" sz="2000" b="1" dirty="0" err="1">
                <a:solidFill>
                  <a:srgbClr val="7B0317"/>
                </a:solidFill>
                <a:latin typeface="Century Gothic"/>
              </a:rPr>
              <a:t>Ελληνικής</a:t>
            </a:r>
            <a:r>
              <a:rPr lang="en-US" sz="2000" b="1" dirty="0">
                <a:solidFill>
                  <a:srgbClr val="7B0317"/>
                </a:solidFill>
                <a:latin typeface="Century Gothic"/>
              </a:rPr>
              <a:t> </a:t>
            </a:r>
            <a:r>
              <a:rPr lang="en-US" sz="2000" b="1" dirty="0" err="1">
                <a:solidFill>
                  <a:srgbClr val="7B0317"/>
                </a:solidFill>
                <a:latin typeface="Century Gothic"/>
              </a:rPr>
              <a:t>Μυθολογίας</a:t>
            </a:r>
            <a:r>
              <a:rPr lang="en-US" sz="2000" b="1" dirty="0">
                <a:solidFill>
                  <a:srgbClr val="7B0317"/>
                </a:solidFill>
                <a:latin typeface="Century Gothic"/>
              </a:rPr>
              <a:t>. </a:t>
            </a:r>
            <a:r>
              <a:rPr lang="en-US" sz="2000" b="1" dirty="0" err="1">
                <a:solidFill>
                  <a:srgbClr val="7B0317"/>
                </a:solidFill>
                <a:latin typeface="Century Gothic"/>
              </a:rPr>
              <a:t>Απεικονίζονταν</a:t>
            </a:r>
            <a:r>
              <a:rPr lang="en-US" sz="2000" b="1" dirty="0">
                <a:solidFill>
                  <a:srgbClr val="7B0317"/>
                </a:solidFill>
                <a:latin typeface="Century Gothic"/>
              </a:rPr>
              <a:t> </a:t>
            </a:r>
            <a:r>
              <a:rPr lang="en-US" sz="2000" b="1" dirty="0" err="1">
                <a:solidFill>
                  <a:srgbClr val="7B0317"/>
                </a:solidFill>
                <a:latin typeface="Century Gothic"/>
              </a:rPr>
              <a:t>με</a:t>
            </a:r>
            <a:r>
              <a:rPr lang="en-US" sz="2000" b="1" dirty="0">
                <a:solidFill>
                  <a:srgbClr val="7B0317"/>
                </a:solidFill>
                <a:latin typeface="Century Gothic"/>
              </a:rPr>
              <a:t> </a:t>
            </a:r>
            <a:r>
              <a:rPr lang="en-US" sz="2000" b="1" dirty="0" err="1">
                <a:solidFill>
                  <a:srgbClr val="7B0317"/>
                </a:solidFill>
                <a:latin typeface="Century Gothic"/>
              </a:rPr>
              <a:t>ανθρώπινο</a:t>
            </a:r>
            <a:r>
              <a:rPr lang="en-US" sz="2000" b="1" dirty="0">
                <a:solidFill>
                  <a:srgbClr val="7B0317"/>
                </a:solidFill>
                <a:latin typeface="Century Gothic"/>
              </a:rPr>
              <a:t> </a:t>
            </a:r>
            <a:r>
              <a:rPr lang="en-US" sz="2000" b="1" dirty="0" err="1">
                <a:solidFill>
                  <a:srgbClr val="7B0317"/>
                </a:solidFill>
                <a:latin typeface="Century Gothic"/>
              </a:rPr>
              <a:t>γυναικείο</a:t>
            </a:r>
            <a:r>
              <a:rPr lang="en-US" sz="2000" b="1" dirty="0">
                <a:solidFill>
                  <a:srgbClr val="7B0317"/>
                </a:solidFill>
                <a:latin typeface="Century Gothic"/>
              </a:rPr>
              <a:t> </a:t>
            </a:r>
            <a:r>
              <a:rPr lang="en-US" sz="2000" b="1" dirty="0" err="1">
                <a:solidFill>
                  <a:srgbClr val="7B0317"/>
                </a:solidFill>
                <a:latin typeface="Century Gothic"/>
              </a:rPr>
              <a:t>κεφάλι</a:t>
            </a:r>
            <a:r>
              <a:rPr lang="en-US" sz="2000" b="1" dirty="0">
                <a:solidFill>
                  <a:srgbClr val="7B0317"/>
                </a:solidFill>
                <a:latin typeface="Century Gothic"/>
              </a:rPr>
              <a:t> </a:t>
            </a:r>
            <a:r>
              <a:rPr lang="en-US" sz="2000" b="1" dirty="0" err="1">
                <a:solidFill>
                  <a:srgbClr val="7B0317"/>
                </a:solidFill>
                <a:latin typeface="Century Gothic"/>
              </a:rPr>
              <a:t>και</a:t>
            </a:r>
            <a:r>
              <a:rPr lang="en-US" sz="2000" b="1" dirty="0">
                <a:solidFill>
                  <a:srgbClr val="7B0317"/>
                </a:solidFill>
                <a:latin typeface="Century Gothic"/>
              </a:rPr>
              <a:t> </a:t>
            </a:r>
            <a:r>
              <a:rPr lang="en-US" sz="2000" b="1" dirty="0" err="1">
                <a:solidFill>
                  <a:srgbClr val="7B0317"/>
                </a:solidFill>
                <a:latin typeface="Century Gothic"/>
              </a:rPr>
              <a:t>σώμα</a:t>
            </a:r>
            <a:r>
              <a:rPr lang="en-US" sz="2000" b="1" dirty="0">
                <a:solidFill>
                  <a:srgbClr val="7B0317"/>
                </a:solidFill>
                <a:latin typeface="Century Gothic"/>
              </a:rPr>
              <a:t> </a:t>
            </a:r>
            <a:r>
              <a:rPr lang="en-US" sz="2000" b="1" dirty="0" err="1">
                <a:solidFill>
                  <a:srgbClr val="7B0317"/>
                </a:solidFill>
                <a:latin typeface="Century Gothic"/>
              </a:rPr>
              <a:t>αρπακτικού</a:t>
            </a:r>
            <a:r>
              <a:rPr lang="en-US" sz="2000" b="1" dirty="0">
                <a:solidFill>
                  <a:srgbClr val="7B0317"/>
                </a:solidFill>
                <a:latin typeface="Century Gothic"/>
              </a:rPr>
              <a:t> </a:t>
            </a:r>
            <a:r>
              <a:rPr lang="en-US" sz="2000" b="1" dirty="0" err="1">
                <a:solidFill>
                  <a:srgbClr val="7B0317"/>
                </a:solidFill>
                <a:latin typeface="Century Gothic"/>
              </a:rPr>
              <a:t>πουλιού</a:t>
            </a:r>
            <a:r>
              <a:rPr lang="en-US" sz="2000" b="1" dirty="0">
                <a:solidFill>
                  <a:srgbClr val="7B0317"/>
                </a:solidFill>
                <a:latin typeface="Century Gothic"/>
              </a:rPr>
              <a:t>.  </a:t>
            </a:r>
            <a:r>
              <a:rPr lang="en-US" sz="2000" b="1" dirty="0" err="1">
                <a:solidFill>
                  <a:srgbClr val="7B0317"/>
                </a:solidFill>
                <a:latin typeface="Century Gothic"/>
              </a:rPr>
              <a:t>Οι</a:t>
            </a:r>
            <a:r>
              <a:rPr lang="en-US" sz="2000" b="1" dirty="0">
                <a:solidFill>
                  <a:srgbClr val="7B0317"/>
                </a:solidFill>
                <a:latin typeface="Century Gothic"/>
              </a:rPr>
              <a:t> </a:t>
            </a:r>
            <a:r>
              <a:rPr lang="en-US" sz="2000" b="1" dirty="0" err="1">
                <a:solidFill>
                  <a:srgbClr val="7B0317"/>
                </a:solidFill>
                <a:latin typeface="Century Gothic"/>
              </a:rPr>
              <a:t>άντρες</a:t>
            </a:r>
            <a:r>
              <a:rPr lang="en-US" sz="2000" b="1" dirty="0">
                <a:solidFill>
                  <a:srgbClr val="7B0317"/>
                </a:solidFill>
                <a:latin typeface="Century Gothic"/>
              </a:rPr>
              <a:t> </a:t>
            </a:r>
            <a:r>
              <a:rPr lang="en-US" sz="2000" b="1" dirty="0" err="1">
                <a:solidFill>
                  <a:srgbClr val="7B0317"/>
                </a:solidFill>
                <a:latin typeface="Century Gothic"/>
              </a:rPr>
              <a:t>δεν</a:t>
            </a:r>
            <a:r>
              <a:rPr lang="en-US" sz="2000" b="1" dirty="0">
                <a:solidFill>
                  <a:srgbClr val="7B0317"/>
                </a:solidFill>
                <a:latin typeface="Century Gothic"/>
              </a:rPr>
              <a:t> </a:t>
            </a:r>
            <a:r>
              <a:rPr lang="en-US" sz="2000" b="1" dirty="0" err="1">
                <a:solidFill>
                  <a:srgbClr val="7B0317"/>
                </a:solidFill>
                <a:latin typeface="Century Gothic"/>
              </a:rPr>
              <a:t>μπορούσαν</a:t>
            </a:r>
            <a:r>
              <a:rPr lang="en-US" sz="2000" b="1" dirty="0">
                <a:solidFill>
                  <a:srgbClr val="7B0317"/>
                </a:solidFill>
                <a:latin typeface="Century Gothic"/>
              </a:rPr>
              <a:t> </a:t>
            </a:r>
            <a:r>
              <a:rPr lang="en-US" sz="2000" b="1" dirty="0" err="1">
                <a:solidFill>
                  <a:srgbClr val="7B0317"/>
                </a:solidFill>
                <a:latin typeface="Century Gothic"/>
              </a:rPr>
              <a:t>να</a:t>
            </a:r>
            <a:r>
              <a:rPr lang="en-US" sz="2000" b="1" dirty="0">
                <a:solidFill>
                  <a:srgbClr val="7B0317"/>
                </a:solidFill>
                <a:latin typeface="Century Gothic"/>
              </a:rPr>
              <a:t> </a:t>
            </a:r>
            <a:r>
              <a:rPr lang="en-US" sz="2000" b="1" dirty="0" err="1">
                <a:solidFill>
                  <a:srgbClr val="7B0317"/>
                </a:solidFill>
                <a:latin typeface="Century Gothic"/>
              </a:rPr>
              <a:t>τους</a:t>
            </a:r>
            <a:r>
              <a:rPr lang="en-US" sz="2000" b="1" dirty="0">
                <a:solidFill>
                  <a:srgbClr val="7B0317"/>
                </a:solidFill>
                <a:latin typeface="Century Gothic"/>
              </a:rPr>
              <a:t> </a:t>
            </a:r>
            <a:r>
              <a:rPr lang="en-US" sz="2000" b="1" dirty="0" err="1">
                <a:solidFill>
                  <a:srgbClr val="7B0317"/>
                </a:solidFill>
                <a:latin typeface="Century Gothic"/>
              </a:rPr>
              <a:t>αντισταθούν</a:t>
            </a:r>
            <a:r>
              <a:rPr lang="en-US" sz="2000" b="1" dirty="0">
                <a:solidFill>
                  <a:srgbClr val="7B0317"/>
                </a:solidFill>
                <a:latin typeface="Century Gothic"/>
              </a:rPr>
              <a:t>, </a:t>
            </a:r>
            <a:r>
              <a:rPr lang="en-US" sz="2000" b="1" dirty="0" err="1">
                <a:solidFill>
                  <a:srgbClr val="7B0317"/>
                </a:solidFill>
                <a:latin typeface="Century Gothic"/>
              </a:rPr>
              <a:t>παρόλο</a:t>
            </a:r>
            <a:r>
              <a:rPr lang="en-US" sz="2000" b="1" dirty="0">
                <a:solidFill>
                  <a:srgbClr val="7B0317"/>
                </a:solidFill>
                <a:latin typeface="Century Gothic"/>
              </a:rPr>
              <a:t> </a:t>
            </a:r>
            <a:r>
              <a:rPr lang="en-US" sz="2000" b="1" dirty="0" err="1">
                <a:solidFill>
                  <a:srgbClr val="7B0317"/>
                </a:solidFill>
                <a:latin typeface="Century Gothic"/>
              </a:rPr>
              <a:t>που</a:t>
            </a:r>
            <a:r>
              <a:rPr lang="en-US" sz="2000" b="1" dirty="0">
                <a:solidFill>
                  <a:srgbClr val="7B0317"/>
                </a:solidFill>
                <a:latin typeface="Century Gothic"/>
              </a:rPr>
              <a:t> </a:t>
            </a:r>
            <a:r>
              <a:rPr lang="en-US" sz="2000" b="1" dirty="0" err="1">
                <a:solidFill>
                  <a:srgbClr val="7B0317"/>
                </a:solidFill>
                <a:latin typeface="Century Gothic"/>
              </a:rPr>
              <a:t>γνώριζαν</a:t>
            </a:r>
            <a:r>
              <a:rPr lang="en-US" sz="2000" b="1" dirty="0">
                <a:solidFill>
                  <a:srgbClr val="7B0317"/>
                </a:solidFill>
                <a:latin typeface="Century Gothic"/>
              </a:rPr>
              <a:t> </a:t>
            </a:r>
            <a:r>
              <a:rPr lang="en-US" sz="2000" b="1" dirty="0" err="1">
                <a:solidFill>
                  <a:srgbClr val="7B0317"/>
                </a:solidFill>
                <a:latin typeface="Century Gothic"/>
              </a:rPr>
              <a:t>ότι</a:t>
            </a:r>
            <a:r>
              <a:rPr lang="en-US" sz="2000" b="1" dirty="0">
                <a:solidFill>
                  <a:srgbClr val="7B0317"/>
                </a:solidFill>
                <a:latin typeface="Century Gothic"/>
              </a:rPr>
              <a:t> </a:t>
            </a:r>
            <a:r>
              <a:rPr lang="en-US" sz="2000" b="1" dirty="0" err="1">
                <a:solidFill>
                  <a:srgbClr val="7B0317"/>
                </a:solidFill>
                <a:latin typeface="Century Gothic"/>
              </a:rPr>
              <a:t>τους</a:t>
            </a:r>
            <a:r>
              <a:rPr lang="en-US" sz="2000" b="1" dirty="0">
                <a:solidFill>
                  <a:srgbClr val="7B0317"/>
                </a:solidFill>
                <a:latin typeface="Century Gothic"/>
              </a:rPr>
              <a:t> </a:t>
            </a:r>
            <a:r>
              <a:rPr lang="en-US" sz="2000" b="1" dirty="0" err="1">
                <a:solidFill>
                  <a:srgbClr val="7B0317"/>
                </a:solidFill>
                <a:latin typeface="Century Gothic"/>
              </a:rPr>
              <a:t>περίμενε</a:t>
            </a:r>
            <a:r>
              <a:rPr lang="en-US" sz="2000" b="1" dirty="0">
                <a:solidFill>
                  <a:srgbClr val="7B0317"/>
                </a:solidFill>
                <a:latin typeface="Century Gothic"/>
              </a:rPr>
              <a:t> η </a:t>
            </a:r>
            <a:r>
              <a:rPr lang="en-US" sz="2000" b="1" dirty="0" err="1">
                <a:solidFill>
                  <a:srgbClr val="7B0317"/>
                </a:solidFill>
                <a:latin typeface="Century Gothic"/>
              </a:rPr>
              <a:t>καταστροφή</a:t>
            </a:r>
            <a:r>
              <a:rPr lang="en-US" sz="2000" b="1" dirty="0">
                <a:solidFill>
                  <a:srgbClr val="7B0317"/>
                </a:solidFill>
                <a:latin typeface="Century Gothic"/>
              </a:rPr>
              <a:t>. </a:t>
            </a:r>
            <a:r>
              <a:rPr lang="en-US" sz="2000" b="1" dirty="0" err="1">
                <a:solidFill>
                  <a:srgbClr val="7B0317"/>
                </a:solidFill>
                <a:latin typeface="Century Gothic"/>
              </a:rPr>
              <a:t>Με</a:t>
            </a:r>
            <a:r>
              <a:rPr lang="en-US" sz="2000" b="1" dirty="0">
                <a:solidFill>
                  <a:srgbClr val="7B0317"/>
                </a:solidFill>
                <a:latin typeface="Century Gothic"/>
              </a:rPr>
              <a:t> </a:t>
            </a:r>
            <a:r>
              <a:rPr lang="en-US" sz="2000" b="1" dirty="0" err="1">
                <a:solidFill>
                  <a:srgbClr val="7B0317"/>
                </a:solidFill>
                <a:latin typeface="Century Gothic"/>
              </a:rPr>
              <a:t>την</a:t>
            </a:r>
            <a:r>
              <a:rPr lang="en-US" sz="2000" b="1" dirty="0">
                <a:solidFill>
                  <a:srgbClr val="7B0317"/>
                </a:solidFill>
                <a:latin typeface="Century Gothic"/>
              </a:rPr>
              <a:t> </a:t>
            </a:r>
            <a:r>
              <a:rPr lang="en-US" sz="2000" b="1" dirty="0" err="1">
                <a:solidFill>
                  <a:srgbClr val="7B0317"/>
                </a:solidFill>
                <a:latin typeface="Century Gothic"/>
              </a:rPr>
              <a:t>ομορφιά</a:t>
            </a:r>
            <a:r>
              <a:rPr lang="en-US" sz="2000" b="1" dirty="0">
                <a:solidFill>
                  <a:srgbClr val="7B0317"/>
                </a:solidFill>
                <a:latin typeface="Century Gothic"/>
              </a:rPr>
              <a:t>, </a:t>
            </a:r>
            <a:r>
              <a:rPr lang="en-US" sz="2000" b="1" dirty="0" err="1">
                <a:solidFill>
                  <a:srgbClr val="7B0317"/>
                </a:solidFill>
                <a:latin typeface="Century Gothic"/>
              </a:rPr>
              <a:t>το</a:t>
            </a:r>
            <a:r>
              <a:rPr lang="en-US" sz="2000" b="1" dirty="0">
                <a:solidFill>
                  <a:srgbClr val="7B0317"/>
                </a:solidFill>
                <a:latin typeface="Century Gothic"/>
              </a:rPr>
              <a:t> </a:t>
            </a:r>
            <a:r>
              <a:rPr lang="en-US" sz="2000" b="1" dirty="0" err="1">
                <a:solidFill>
                  <a:srgbClr val="7B0317"/>
                </a:solidFill>
                <a:latin typeface="Century Gothic"/>
              </a:rPr>
              <a:t>μαγικό</a:t>
            </a:r>
            <a:r>
              <a:rPr lang="en-US" sz="2000" b="1" dirty="0">
                <a:solidFill>
                  <a:srgbClr val="7B0317"/>
                </a:solidFill>
                <a:latin typeface="Century Gothic"/>
              </a:rPr>
              <a:t> </a:t>
            </a:r>
            <a:r>
              <a:rPr lang="en-US" sz="2000" b="1" dirty="0" err="1">
                <a:solidFill>
                  <a:srgbClr val="7B0317"/>
                </a:solidFill>
                <a:latin typeface="Century Gothic"/>
              </a:rPr>
              <a:t>τους</a:t>
            </a:r>
            <a:r>
              <a:rPr lang="en-US" sz="2000" b="1" dirty="0">
                <a:solidFill>
                  <a:srgbClr val="7B0317"/>
                </a:solidFill>
                <a:latin typeface="Century Gothic"/>
              </a:rPr>
              <a:t> </a:t>
            </a:r>
            <a:r>
              <a:rPr lang="en-US" sz="2000" b="1" dirty="0" err="1">
                <a:solidFill>
                  <a:srgbClr val="7B0317"/>
                </a:solidFill>
                <a:latin typeface="Century Gothic"/>
              </a:rPr>
              <a:t>τραγούδι</a:t>
            </a:r>
            <a:r>
              <a:rPr lang="en-US" sz="2000" b="1" dirty="0">
                <a:solidFill>
                  <a:srgbClr val="7B0317"/>
                </a:solidFill>
                <a:latin typeface="Century Gothic"/>
              </a:rPr>
              <a:t> </a:t>
            </a:r>
            <a:r>
              <a:rPr lang="en-US" sz="2000" b="1" dirty="0" err="1">
                <a:solidFill>
                  <a:srgbClr val="7B0317"/>
                </a:solidFill>
                <a:latin typeface="Century Gothic"/>
              </a:rPr>
              <a:t>γεμάτο</a:t>
            </a:r>
            <a:r>
              <a:rPr lang="en-US" sz="2000" b="1" dirty="0">
                <a:solidFill>
                  <a:srgbClr val="7B0317"/>
                </a:solidFill>
                <a:latin typeface="Century Gothic"/>
              </a:rPr>
              <a:t> </a:t>
            </a:r>
            <a:r>
              <a:rPr lang="en-US" sz="2000" b="1" dirty="0" err="1">
                <a:solidFill>
                  <a:srgbClr val="7B0317"/>
                </a:solidFill>
                <a:latin typeface="Century Gothic"/>
              </a:rPr>
              <a:t>γνώση</a:t>
            </a:r>
            <a:r>
              <a:rPr lang="en-US" sz="2000" b="1" dirty="0">
                <a:solidFill>
                  <a:srgbClr val="7B0317"/>
                </a:solidFill>
                <a:latin typeface="Century Gothic"/>
              </a:rPr>
              <a:t> </a:t>
            </a:r>
            <a:r>
              <a:rPr lang="en-US" sz="2000" b="1" dirty="0" err="1">
                <a:solidFill>
                  <a:srgbClr val="7B0317"/>
                </a:solidFill>
                <a:latin typeface="Century Gothic"/>
              </a:rPr>
              <a:t>οι</a:t>
            </a:r>
            <a:r>
              <a:rPr lang="en-US" sz="2000" b="1" dirty="0">
                <a:solidFill>
                  <a:srgbClr val="7B0317"/>
                </a:solidFill>
                <a:latin typeface="Century Gothic"/>
              </a:rPr>
              <a:t> </a:t>
            </a:r>
            <a:r>
              <a:rPr lang="en-US" sz="2000" b="1" dirty="0" err="1">
                <a:solidFill>
                  <a:srgbClr val="7B0317"/>
                </a:solidFill>
                <a:latin typeface="Century Gothic"/>
              </a:rPr>
              <a:t>Σειρήνες</a:t>
            </a:r>
            <a:r>
              <a:rPr lang="en-US" sz="2000" b="1" dirty="0">
                <a:solidFill>
                  <a:srgbClr val="7B0317"/>
                </a:solidFill>
                <a:latin typeface="Century Gothic"/>
              </a:rPr>
              <a:t> </a:t>
            </a:r>
            <a:r>
              <a:rPr lang="en-US" sz="2000" b="1" dirty="0" err="1">
                <a:solidFill>
                  <a:srgbClr val="7B0317"/>
                </a:solidFill>
                <a:latin typeface="Century Gothic"/>
              </a:rPr>
              <a:t>συνδέονταν</a:t>
            </a:r>
            <a:r>
              <a:rPr lang="en-US" sz="2000" b="1" dirty="0">
                <a:solidFill>
                  <a:srgbClr val="7B0317"/>
                </a:solidFill>
                <a:latin typeface="Century Gothic"/>
              </a:rPr>
              <a:t> </a:t>
            </a:r>
            <a:r>
              <a:rPr lang="en-US" sz="2000" b="1" dirty="0" err="1">
                <a:solidFill>
                  <a:srgbClr val="7B0317"/>
                </a:solidFill>
                <a:latin typeface="Century Gothic"/>
              </a:rPr>
              <a:t>άμεσα</a:t>
            </a:r>
            <a:r>
              <a:rPr lang="en-US" sz="2000" b="1" dirty="0">
                <a:solidFill>
                  <a:srgbClr val="7B0317"/>
                </a:solidFill>
                <a:latin typeface="Century Gothic"/>
              </a:rPr>
              <a:t> </a:t>
            </a:r>
            <a:r>
              <a:rPr lang="en-US" sz="2000" b="1" dirty="0" err="1">
                <a:solidFill>
                  <a:srgbClr val="7B0317"/>
                </a:solidFill>
                <a:latin typeface="Century Gothic"/>
              </a:rPr>
              <a:t>με</a:t>
            </a:r>
            <a:r>
              <a:rPr lang="en-US" sz="2000" b="1" dirty="0">
                <a:solidFill>
                  <a:srgbClr val="7B0317"/>
                </a:solidFill>
                <a:latin typeface="Century Gothic"/>
              </a:rPr>
              <a:t> </a:t>
            </a:r>
            <a:r>
              <a:rPr lang="en-US" sz="2000" b="1" dirty="0" err="1">
                <a:solidFill>
                  <a:srgbClr val="7B0317"/>
                </a:solidFill>
                <a:latin typeface="Century Gothic"/>
              </a:rPr>
              <a:t>τη</a:t>
            </a:r>
            <a:r>
              <a:rPr lang="en-US" sz="2000" b="1" dirty="0">
                <a:solidFill>
                  <a:srgbClr val="7B0317"/>
                </a:solidFill>
                <a:latin typeface="Century Gothic"/>
              </a:rPr>
              <a:t> </a:t>
            </a:r>
            <a:r>
              <a:rPr lang="en-US" sz="2000" b="1" dirty="0" err="1">
                <a:solidFill>
                  <a:srgbClr val="7B0317"/>
                </a:solidFill>
                <a:latin typeface="Century Gothic"/>
              </a:rPr>
              <a:t>δύναμη</a:t>
            </a:r>
            <a:r>
              <a:rPr lang="en-US" sz="2000" b="1" dirty="0">
                <a:solidFill>
                  <a:srgbClr val="7B0317"/>
                </a:solidFill>
                <a:latin typeface="Century Gothic"/>
              </a:rPr>
              <a:t> </a:t>
            </a:r>
            <a:r>
              <a:rPr lang="en-US" sz="2000" b="1" dirty="0" err="1">
                <a:solidFill>
                  <a:srgbClr val="7B0317"/>
                </a:solidFill>
                <a:latin typeface="Century Gothic"/>
              </a:rPr>
              <a:t>του</a:t>
            </a:r>
            <a:r>
              <a:rPr lang="en-US" sz="2000" b="1" dirty="0">
                <a:solidFill>
                  <a:srgbClr val="7B0317"/>
                </a:solidFill>
                <a:latin typeface="Century Gothic"/>
              </a:rPr>
              <a:t> </a:t>
            </a:r>
            <a:r>
              <a:rPr lang="en-US" sz="2000" b="1" dirty="0" err="1">
                <a:solidFill>
                  <a:srgbClr val="7B0317"/>
                </a:solidFill>
                <a:latin typeface="Century Gothic"/>
              </a:rPr>
              <a:t>γυναικείου</a:t>
            </a:r>
            <a:r>
              <a:rPr lang="en-US" sz="2000" b="1" dirty="0">
                <a:solidFill>
                  <a:srgbClr val="7B0317"/>
                </a:solidFill>
                <a:latin typeface="Century Gothic"/>
              </a:rPr>
              <a:t> </a:t>
            </a:r>
            <a:r>
              <a:rPr lang="en-US" sz="2000" b="1" dirty="0" err="1">
                <a:solidFill>
                  <a:srgbClr val="7B0317"/>
                </a:solidFill>
                <a:latin typeface="Century Gothic"/>
              </a:rPr>
              <a:t>φύλου</a:t>
            </a:r>
            <a:r>
              <a:rPr lang="en-US" sz="2000" b="1" dirty="0">
                <a:solidFill>
                  <a:srgbClr val="7B0317"/>
                </a:solidFill>
                <a:latin typeface="Century Gothic"/>
              </a:rPr>
              <a:t>. </a:t>
            </a:r>
            <a:r>
              <a:rPr lang="en-US" sz="2000" b="1" dirty="0" err="1">
                <a:solidFill>
                  <a:srgbClr val="7B0317"/>
                </a:solidFill>
                <a:latin typeface="Century Gothic"/>
              </a:rPr>
              <a:t>Όμως</a:t>
            </a:r>
            <a:r>
              <a:rPr lang="en-US" sz="2000" b="1" dirty="0">
                <a:solidFill>
                  <a:srgbClr val="7B0317"/>
                </a:solidFill>
                <a:latin typeface="Century Gothic"/>
              </a:rPr>
              <a:t> </a:t>
            </a:r>
            <a:r>
              <a:rPr lang="en-US" sz="2000" b="1" dirty="0" err="1">
                <a:solidFill>
                  <a:srgbClr val="7B0317"/>
                </a:solidFill>
                <a:latin typeface="Century Gothic"/>
              </a:rPr>
              <a:t>είχαν</a:t>
            </a:r>
            <a:r>
              <a:rPr lang="en-US" sz="2000" b="1" dirty="0">
                <a:solidFill>
                  <a:srgbClr val="7B0317"/>
                </a:solidFill>
                <a:latin typeface="Century Gothic"/>
              </a:rPr>
              <a:t> </a:t>
            </a:r>
            <a:r>
              <a:rPr lang="en-US" sz="2000" b="1" dirty="0" err="1">
                <a:solidFill>
                  <a:srgbClr val="7B0317"/>
                </a:solidFill>
                <a:latin typeface="Century Gothic"/>
              </a:rPr>
              <a:t>μια</a:t>
            </a:r>
            <a:r>
              <a:rPr lang="en-US" sz="2000" b="1" dirty="0">
                <a:solidFill>
                  <a:srgbClr val="7B0317"/>
                </a:solidFill>
                <a:latin typeface="Century Gothic"/>
              </a:rPr>
              <a:t> </a:t>
            </a:r>
            <a:r>
              <a:rPr lang="en-US" sz="2000" b="1" dirty="0" err="1">
                <a:solidFill>
                  <a:srgbClr val="7B0317"/>
                </a:solidFill>
                <a:latin typeface="Century Gothic"/>
              </a:rPr>
              <a:t>μοιραία</a:t>
            </a:r>
            <a:r>
              <a:rPr lang="en-US" sz="2000" b="1" dirty="0">
                <a:solidFill>
                  <a:srgbClr val="7B0317"/>
                </a:solidFill>
                <a:latin typeface="Century Gothic"/>
              </a:rPr>
              <a:t> </a:t>
            </a:r>
            <a:r>
              <a:rPr lang="en-US" sz="2000" b="1" dirty="0" err="1">
                <a:solidFill>
                  <a:srgbClr val="7B0317"/>
                </a:solidFill>
                <a:latin typeface="Century Gothic"/>
              </a:rPr>
              <a:t>αδυναμία</a:t>
            </a:r>
            <a:r>
              <a:rPr lang="en-US" sz="2000" b="1" dirty="0">
                <a:solidFill>
                  <a:srgbClr val="7B0317"/>
                </a:solidFill>
                <a:latin typeface="Century Gothic"/>
              </a:rPr>
              <a:t>: </a:t>
            </a:r>
            <a:r>
              <a:rPr lang="en-US" sz="2000" b="1" dirty="0" err="1">
                <a:solidFill>
                  <a:srgbClr val="7B0317"/>
                </a:solidFill>
                <a:latin typeface="Century Gothic"/>
              </a:rPr>
              <a:t>δεν</a:t>
            </a:r>
            <a:r>
              <a:rPr lang="en-US" sz="2000" b="1" dirty="0">
                <a:solidFill>
                  <a:srgbClr val="7B0317"/>
                </a:solidFill>
                <a:latin typeface="Century Gothic"/>
              </a:rPr>
              <a:t> </a:t>
            </a:r>
            <a:r>
              <a:rPr lang="en-US" sz="2000" b="1" dirty="0" err="1">
                <a:solidFill>
                  <a:srgbClr val="7B0317"/>
                </a:solidFill>
                <a:latin typeface="Century Gothic"/>
              </a:rPr>
              <a:t>μπορούσαν</a:t>
            </a:r>
            <a:r>
              <a:rPr lang="en-US" sz="2000" b="1" dirty="0">
                <a:solidFill>
                  <a:srgbClr val="7B0317"/>
                </a:solidFill>
                <a:latin typeface="Century Gothic"/>
              </a:rPr>
              <a:t> </a:t>
            </a:r>
            <a:r>
              <a:rPr lang="en-US" sz="2000" b="1" dirty="0" err="1">
                <a:solidFill>
                  <a:srgbClr val="7B0317"/>
                </a:solidFill>
                <a:latin typeface="Century Gothic"/>
              </a:rPr>
              <a:t>να</a:t>
            </a:r>
            <a:r>
              <a:rPr lang="en-US" sz="2000" b="1" dirty="0">
                <a:solidFill>
                  <a:srgbClr val="7B0317"/>
                </a:solidFill>
                <a:latin typeface="Century Gothic"/>
              </a:rPr>
              <a:t> </a:t>
            </a:r>
            <a:r>
              <a:rPr lang="en-US" sz="2000" b="1" dirty="0" err="1">
                <a:solidFill>
                  <a:srgbClr val="7B0317"/>
                </a:solidFill>
                <a:latin typeface="Century Gothic"/>
              </a:rPr>
              <a:t>κάνουν</a:t>
            </a:r>
            <a:r>
              <a:rPr lang="en-US" sz="2000" b="1" dirty="0">
                <a:solidFill>
                  <a:srgbClr val="7B0317"/>
                </a:solidFill>
                <a:latin typeface="Century Gothic"/>
              </a:rPr>
              <a:t> </a:t>
            </a:r>
            <a:r>
              <a:rPr lang="en-US" sz="2000" b="1" dirty="0" err="1">
                <a:solidFill>
                  <a:srgbClr val="7B0317"/>
                </a:solidFill>
                <a:latin typeface="Century Gothic"/>
              </a:rPr>
              <a:t>παιδιά</a:t>
            </a:r>
            <a:r>
              <a:rPr lang="en-US" sz="2000" b="1" dirty="0">
                <a:solidFill>
                  <a:srgbClr val="7B0317"/>
                </a:solidFill>
                <a:latin typeface="Century Gothic"/>
              </a:rPr>
              <a:t>. Ο </a:t>
            </a:r>
            <a:r>
              <a:rPr lang="en-US" sz="2000" b="1" dirty="0" err="1">
                <a:solidFill>
                  <a:srgbClr val="7B0317"/>
                </a:solidFill>
                <a:latin typeface="Century Gothic"/>
              </a:rPr>
              <a:t>άντρας</a:t>
            </a:r>
            <a:r>
              <a:rPr lang="en-US" sz="2000" b="1" dirty="0">
                <a:solidFill>
                  <a:srgbClr val="7B0317"/>
                </a:solidFill>
                <a:latin typeface="Century Gothic"/>
              </a:rPr>
              <a:t> </a:t>
            </a:r>
            <a:r>
              <a:rPr lang="en-US" sz="2000" b="1" dirty="0" err="1">
                <a:solidFill>
                  <a:srgbClr val="7B0317"/>
                </a:solidFill>
                <a:latin typeface="Century Gothic"/>
              </a:rPr>
              <a:t>που</a:t>
            </a:r>
            <a:r>
              <a:rPr lang="en-US" sz="2000" b="1" dirty="0">
                <a:solidFill>
                  <a:srgbClr val="7B0317"/>
                </a:solidFill>
                <a:latin typeface="Century Gothic"/>
              </a:rPr>
              <a:t> </a:t>
            </a:r>
            <a:r>
              <a:rPr lang="en-US" sz="2000" b="1" dirty="0" err="1">
                <a:solidFill>
                  <a:srgbClr val="7B0317"/>
                </a:solidFill>
                <a:latin typeface="Century Gothic"/>
              </a:rPr>
              <a:t>θα</a:t>
            </a:r>
            <a:r>
              <a:rPr lang="en-US" sz="2000" b="1" dirty="0">
                <a:solidFill>
                  <a:srgbClr val="7B0317"/>
                </a:solidFill>
                <a:latin typeface="Century Gothic"/>
              </a:rPr>
              <a:t> </a:t>
            </a:r>
            <a:r>
              <a:rPr lang="en-US" sz="2000" b="1" dirty="0" err="1">
                <a:solidFill>
                  <a:srgbClr val="7B0317"/>
                </a:solidFill>
                <a:latin typeface="Century Gothic"/>
              </a:rPr>
              <a:t>υπέκυπτε</a:t>
            </a:r>
            <a:r>
              <a:rPr lang="en-US" sz="2000" b="1" dirty="0">
                <a:solidFill>
                  <a:srgbClr val="7B0317"/>
                </a:solidFill>
                <a:latin typeface="Century Gothic"/>
              </a:rPr>
              <a:t> </a:t>
            </a:r>
            <a:r>
              <a:rPr lang="en-US" sz="2000" b="1" dirty="0" err="1">
                <a:solidFill>
                  <a:srgbClr val="7B0317"/>
                </a:solidFill>
                <a:latin typeface="Century Gothic"/>
              </a:rPr>
              <a:t>στο</a:t>
            </a:r>
            <a:r>
              <a:rPr lang="en-US" sz="2000" b="1" dirty="0">
                <a:solidFill>
                  <a:srgbClr val="7B0317"/>
                </a:solidFill>
                <a:latin typeface="Century Gothic"/>
              </a:rPr>
              <a:t> </a:t>
            </a:r>
            <a:r>
              <a:rPr lang="en-US" sz="2000" b="1" dirty="0" err="1">
                <a:solidFill>
                  <a:srgbClr val="7B0317"/>
                </a:solidFill>
                <a:latin typeface="Century Gothic"/>
              </a:rPr>
              <a:t>κάλεσμά</a:t>
            </a:r>
            <a:r>
              <a:rPr lang="en-US" sz="2000" b="1" dirty="0">
                <a:solidFill>
                  <a:srgbClr val="7B0317"/>
                </a:solidFill>
                <a:latin typeface="Century Gothic"/>
              </a:rPr>
              <a:t> </a:t>
            </a:r>
            <a:r>
              <a:rPr lang="en-US" sz="2000" b="1" dirty="0" err="1">
                <a:solidFill>
                  <a:srgbClr val="7B0317"/>
                </a:solidFill>
                <a:latin typeface="Century Gothic"/>
              </a:rPr>
              <a:t>τους</a:t>
            </a:r>
            <a:r>
              <a:rPr lang="en-US" sz="2000" b="1" dirty="0">
                <a:solidFill>
                  <a:srgbClr val="7B0317"/>
                </a:solidFill>
                <a:latin typeface="Century Gothic"/>
              </a:rPr>
              <a:t> </a:t>
            </a:r>
            <a:r>
              <a:rPr lang="en-US" sz="2000" b="1" dirty="0" err="1">
                <a:solidFill>
                  <a:srgbClr val="7B0317"/>
                </a:solidFill>
                <a:latin typeface="Century Gothic"/>
              </a:rPr>
              <a:t>δε</a:t>
            </a:r>
            <a:r>
              <a:rPr lang="en-US" sz="2000" b="1" dirty="0">
                <a:solidFill>
                  <a:srgbClr val="7B0317"/>
                </a:solidFill>
                <a:latin typeface="Century Gothic"/>
              </a:rPr>
              <a:t> </a:t>
            </a:r>
            <a:r>
              <a:rPr lang="en-US" sz="2000" b="1" dirty="0" err="1">
                <a:solidFill>
                  <a:srgbClr val="7B0317"/>
                </a:solidFill>
                <a:latin typeface="Century Gothic"/>
              </a:rPr>
              <a:t>θα</a:t>
            </a:r>
            <a:r>
              <a:rPr lang="en-US" sz="2000" b="1" dirty="0">
                <a:solidFill>
                  <a:srgbClr val="7B0317"/>
                </a:solidFill>
                <a:latin typeface="Century Gothic"/>
              </a:rPr>
              <a:t> </a:t>
            </a:r>
            <a:r>
              <a:rPr lang="en-US" sz="2000" b="1" dirty="0" err="1">
                <a:solidFill>
                  <a:srgbClr val="7B0317"/>
                </a:solidFill>
                <a:latin typeface="Century Gothic"/>
              </a:rPr>
              <a:t>διαιώνιζε</a:t>
            </a:r>
            <a:r>
              <a:rPr lang="en-US" sz="2000" b="1" dirty="0">
                <a:solidFill>
                  <a:srgbClr val="7B0317"/>
                </a:solidFill>
                <a:latin typeface="Century Gothic"/>
              </a:rPr>
              <a:t> </a:t>
            </a:r>
            <a:r>
              <a:rPr lang="en-US" sz="2000" b="1" dirty="0" err="1">
                <a:solidFill>
                  <a:srgbClr val="7B0317"/>
                </a:solidFill>
                <a:latin typeface="Century Gothic"/>
              </a:rPr>
              <a:t>το</a:t>
            </a:r>
            <a:r>
              <a:rPr lang="en-US" sz="2000" b="1" dirty="0">
                <a:solidFill>
                  <a:srgbClr val="7B0317"/>
                </a:solidFill>
                <a:latin typeface="Century Gothic"/>
              </a:rPr>
              <a:t> </a:t>
            </a:r>
            <a:r>
              <a:rPr lang="en-US" sz="2000" b="1" dirty="0" err="1">
                <a:solidFill>
                  <a:srgbClr val="7B0317"/>
                </a:solidFill>
                <a:latin typeface="Century Gothic"/>
              </a:rPr>
              <a:t>γένος</a:t>
            </a:r>
            <a:r>
              <a:rPr lang="en-US" sz="2000" b="1" dirty="0">
                <a:solidFill>
                  <a:srgbClr val="7B0317"/>
                </a:solidFill>
                <a:latin typeface="Century Gothic"/>
              </a:rPr>
              <a:t> </a:t>
            </a:r>
            <a:r>
              <a:rPr lang="en-US" sz="2000" b="1" dirty="0" err="1">
                <a:solidFill>
                  <a:srgbClr val="7B0317"/>
                </a:solidFill>
                <a:latin typeface="Century Gothic"/>
              </a:rPr>
              <a:t>του</a:t>
            </a:r>
            <a:r>
              <a:rPr lang="en-US" sz="2000" b="1" dirty="0">
                <a:solidFill>
                  <a:srgbClr val="7B0317"/>
                </a:solidFill>
                <a:latin typeface="Century Gothic"/>
              </a:rPr>
              <a:t>, </a:t>
            </a:r>
            <a:r>
              <a:rPr lang="en-US" sz="2000" b="1" dirty="0" err="1">
                <a:solidFill>
                  <a:srgbClr val="7B0317"/>
                </a:solidFill>
                <a:latin typeface="Century Gothic"/>
              </a:rPr>
              <a:t>πράγμα</a:t>
            </a:r>
            <a:r>
              <a:rPr lang="en-US" sz="2000" b="1" dirty="0">
                <a:solidFill>
                  <a:srgbClr val="7B0317"/>
                </a:solidFill>
                <a:latin typeface="Century Gothic"/>
              </a:rPr>
              <a:t> </a:t>
            </a:r>
            <a:r>
              <a:rPr lang="en-US" sz="2000" b="1" dirty="0" err="1">
                <a:solidFill>
                  <a:srgbClr val="7B0317"/>
                </a:solidFill>
                <a:latin typeface="Century Gothic"/>
              </a:rPr>
              <a:t>που</a:t>
            </a:r>
            <a:r>
              <a:rPr lang="en-US" sz="2000" b="1" dirty="0">
                <a:solidFill>
                  <a:srgbClr val="7B0317"/>
                </a:solidFill>
                <a:latin typeface="Century Gothic"/>
              </a:rPr>
              <a:t> </a:t>
            </a:r>
            <a:r>
              <a:rPr lang="en-US" sz="2000" b="1" dirty="0" err="1">
                <a:solidFill>
                  <a:srgbClr val="7B0317"/>
                </a:solidFill>
                <a:latin typeface="Century Gothic"/>
              </a:rPr>
              <a:t>για</a:t>
            </a:r>
            <a:r>
              <a:rPr lang="en-US" sz="2000" b="1" dirty="0">
                <a:solidFill>
                  <a:srgbClr val="7B0317"/>
                </a:solidFill>
                <a:latin typeface="Century Gothic"/>
              </a:rPr>
              <a:t> </a:t>
            </a:r>
            <a:r>
              <a:rPr lang="en-US" sz="2000" b="1" dirty="0" err="1">
                <a:solidFill>
                  <a:srgbClr val="7B0317"/>
                </a:solidFill>
                <a:latin typeface="Century Gothic"/>
              </a:rPr>
              <a:t>τους</a:t>
            </a:r>
            <a:r>
              <a:rPr lang="en-US" sz="2000" b="1" dirty="0">
                <a:solidFill>
                  <a:srgbClr val="7B0317"/>
                </a:solidFill>
                <a:latin typeface="Century Gothic"/>
              </a:rPr>
              <a:t> </a:t>
            </a:r>
            <a:r>
              <a:rPr lang="en-US" sz="2000" b="1" dirty="0" err="1">
                <a:solidFill>
                  <a:srgbClr val="7B0317"/>
                </a:solidFill>
                <a:latin typeface="Century Gothic"/>
              </a:rPr>
              <a:t>αρχαίους</a:t>
            </a:r>
            <a:r>
              <a:rPr lang="en-US" sz="2000" b="1" dirty="0">
                <a:solidFill>
                  <a:srgbClr val="7B0317"/>
                </a:solidFill>
                <a:latin typeface="Century Gothic"/>
              </a:rPr>
              <a:t> </a:t>
            </a:r>
            <a:r>
              <a:rPr lang="en-US" sz="2000" b="1" dirty="0" err="1">
                <a:solidFill>
                  <a:srgbClr val="7B0317"/>
                </a:solidFill>
                <a:latin typeface="Century Gothic"/>
              </a:rPr>
              <a:t>Έλληνες</a:t>
            </a:r>
            <a:r>
              <a:rPr lang="en-US" sz="2000" b="1" dirty="0">
                <a:solidFill>
                  <a:srgbClr val="7B0317"/>
                </a:solidFill>
                <a:latin typeface="Century Gothic"/>
              </a:rPr>
              <a:t> </a:t>
            </a:r>
            <a:r>
              <a:rPr lang="en-US" sz="2000" b="1" dirty="0" err="1">
                <a:solidFill>
                  <a:srgbClr val="7B0317"/>
                </a:solidFill>
                <a:latin typeface="Century Gothic"/>
              </a:rPr>
              <a:t>ήταν</a:t>
            </a:r>
            <a:r>
              <a:rPr lang="en-US" sz="2000" b="1" dirty="0">
                <a:solidFill>
                  <a:srgbClr val="7B0317"/>
                </a:solidFill>
                <a:latin typeface="Century Gothic"/>
              </a:rPr>
              <a:t> </a:t>
            </a:r>
            <a:r>
              <a:rPr lang="en-US" sz="2000" b="1" dirty="0" err="1">
                <a:solidFill>
                  <a:srgbClr val="7B0317"/>
                </a:solidFill>
                <a:latin typeface="Century Gothic"/>
              </a:rPr>
              <a:t>χειρότερο</a:t>
            </a:r>
            <a:r>
              <a:rPr lang="en-US" sz="2000" b="1" dirty="0">
                <a:solidFill>
                  <a:srgbClr val="7B0317"/>
                </a:solidFill>
                <a:latin typeface="Century Gothic"/>
              </a:rPr>
              <a:t> </a:t>
            </a:r>
            <a:r>
              <a:rPr lang="en-US" sz="2000" b="1" dirty="0" err="1">
                <a:solidFill>
                  <a:srgbClr val="7B0317"/>
                </a:solidFill>
                <a:latin typeface="Century Gothic"/>
              </a:rPr>
              <a:t>κι</a:t>
            </a:r>
            <a:r>
              <a:rPr lang="en-US" sz="2000" b="1" dirty="0">
                <a:solidFill>
                  <a:srgbClr val="7B0317"/>
                </a:solidFill>
                <a:latin typeface="Century Gothic"/>
              </a:rPr>
              <a:t> </a:t>
            </a:r>
            <a:r>
              <a:rPr lang="en-US" sz="2000" b="1" dirty="0" err="1">
                <a:solidFill>
                  <a:srgbClr val="7B0317"/>
                </a:solidFill>
                <a:latin typeface="Century Gothic"/>
              </a:rPr>
              <a:t>από</a:t>
            </a:r>
            <a:r>
              <a:rPr lang="en-US" sz="2000" b="1" dirty="0">
                <a:solidFill>
                  <a:srgbClr val="7B0317"/>
                </a:solidFill>
                <a:latin typeface="Century Gothic"/>
              </a:rPr>
              <a:t> </a:t>
            </a:r>
            <a:r>
              <a:rPr lang="en-US" sz="2000" b="1" dirty="0" err="1">
                <a:solidFill>
                  <a:srgbClr val="7B0317"/>
                </a:solidFill>
                <a:latin typeface="Century Gothic"/>
              </a:rPr>
              <a:t>το</a:t>
            </a:r>
            <a:r>
              <a:rPr lang="en-US" sz="2000" b="1" dirty="0">
                <a:solidFill>
                  <a:srgbClr val="7B0317"/>
                </a:solidFill>
                <a:latin typeface="Century Gothic"/>
              </a:rPr>
              <a:t> </a:t>
            </a:r>
            <a:r>
              <a:rPr lang="en-US" sz="2000" b="1" dirty="0" err="1">
                <a:solidFill>
                  <a:srgbClr val="7B0317"/>
                </a:solidFill>
                <a:latin typeface="Century Gothic"/>
              </a:rPr>
              <a:t>θάνατο</a:t>
            </a:r>
            <a:r>
              <a:rPr lang="en-US" sz="2000" b="1" dirty="0">
                <a:solidFill>
                  <a:srgbClr val="7B0317"/>
                </a:solidFill>
                <a:latin typeface="Century Gothic"/>
              </a:rPr>
              <a:t>. Μ’ </a:t>
            </a:r>
            <a:r>
              <a:rPr lang="en-US" sz="2000" b="1" dirty="0" err="1">
                <a:solidFill>
                  <a:srgbClr val="7B0317"/>
                </a:solidFill>
                <a:latin typeface="Century Gothic"/>
              </a:rPr>
              <a:t>αυτή</a:t>
            </a:r>
            <a:r>
              <a:rPr lang="en-US" sz="2000" b="1" dirty="0">
                <a:solidFill>
                  <a:srgbClr val="7B0317"/>
                </a:solidFill>
                <a:latin typeface="Century Gothic"/>
              </a:rPr>
              <a:t> </a:t>
            </a:r>
            <a:r>
              <a:rPr lang="en-US" sz="2000" b="1" dirty="0" err="1">
                <a:solidFill>
                  <a:srgbClr val="7B0317"/>
                </a:solidFill>
                <a:latin typeface="Century Gothic"/>
              </a:rPr>
              <a:t>την</a:t>
            </a:r>
            <a:r>
              <a:rPr lang="en-US" sz="2000" b="1" dirty="0">
                <a:solidFill>
                  <a:srgbClr val="7B0317"/>
                </a:solidFill>
                <a:latin typeface="Century Gothic"/>
              </a:rPr>
              <a:t> </a:t>
            </a:r>
            <a:r>
              <a:rPr lang="en-US" sz="2000" b="1" dirty="0" err="1">
                <a:solidFill>
                  <a:srgbClr val="7B0317"/>
                </a:solidFill>
                <a:latin typeface="Century Gothic"/>
              </a:rPr>
              <a:t>έννοια</a:t>
            </a:r>
            <a:r>
              <a:rPr lang="en-US" sz="2000" b="1" dirty="0">
                <a:solidFill>
                  <a:srgbClr val="7B0317"/>
                </a:solidFill>
                <a:latin typeface="Century Gothic"/>
              </a:rPr>
              <a:t> </a:t>
            </a:r>
            <a:r>
              <a:rPr lang="en-US" sz="2000" b="1" dirty="0" err="1">
                <a:solidFill>
                  <a:srgbClr val="7B0317"/>
                </a:solidFill>
                <a:latin typeface="Century Gothic"/>
              </a:rPr>
              <a:t>οι</a:t>
            </a:r>
            <a:r>
              <a:rPr lang="en-US" sz="2000" b="1" dirty="0">
                <a:solidFill>
                  <a:srgbClr val="7B0317"/>
                </a:solidFill>
                <a:latin typeface="Century Gothic"/>
              </a:rPr>
              <a:t> </a:t>
            </a:r>
            <a:r>
              <a:rPr lang="en-US" sz="2000" b="1" dirty="0" err="1">
                <a:solidFill>
                  <a:srgbClr val="7B0317"/>
                </a:solidFill>
                <a:latin typeface="Century Gothic"/>
              </a:rPr>
              <a:t>πρώτες</a:t>
            </a:r>
            <a:r>
              <a:rPr lang="en-US" sz="2000" b="1" dirty="0">
                <a:solidFill>
                  <a:srgbClr val="7B0317"/>
                </a:solidFill>
                <a:latin typeface="Century Gothic"/>
              </a:rPr>
              <a:t> </a:t>
            </a:r>
            <a:r>
              <a:rPr lang="en-US" sz="2000" b="1" dirty="0" err="1">
                <a:solidFill>
                  <a:srgbClr val="7B0317"/>
                </a:solidFill>
                <a:latin typeface="Century Gothic"/>
              </a:rPr>
              <a:t>Σειρήνες</a:t>
            </a:r>
            <a:r>
              <a:rPr lang="en-US" sz="2000" b="1" dirty="0">
                <a:solidFill>
                  <a:srgbClr val="7B0317"/>
                </a:solidFill>
                <a:latin typeface="Century Gothic"/>
              </a:rPr>
              <a:t> </a:t>
            </a:r>
            <a:r>
              <a:rPr lang="en-US" sz="2000" b="1" dirty="0" err="1">
                <a:solidFill>
                  <a:srgbClr val="7B0317"/>
                </a:solidFill>
                <a:latin typeface="Century Gothic"/>
              </a:rPr>
              <a:t>αντιπροσώπευαν</a:t>
            </a:r>
            <a:r>
              <a:rPr lang="en-US" sz="2000" b="1" dirty="0">
                <a:solidFill>
                  <a:srgbClr val="7B0317"/>
                </a:solidFill>
                <a:latin typeface="Century Gothic"/>
              </a:rPr>
              <a:t> </a:t>
            </a:r>
            <a:r>
              <a:rPr lang="en-US" sz="2000" b="1" dirty="0" err="1">
                <a:solidFill>
                  <a:srgbClr val="7B0317"/>
                </a:solidFill>
                <a:latin typeface="Century Gothic"/>
              </a:rPr>
              <a:t>την</a:t>
            </a:r>
            <a:r>
              <a:rPr lang="en-US" sz="2000" b="1" dirty="0">
                <a:solidFill>
                  <a:srgbClr val="7B0317"/>
                </a:solidFill>
                <a:latin typeface="Century Gothic"/>
              </a:rPr>
              <a:t> </a:t>
            </a:r>
            <a:r>
              <a:rPr lang="en-US" sz="2000" b="1" dirty="0" err="1">
                <a:solidFill>
                  <a:srgbClr val="7B0317"/>
                </a:solidFill>
                <a:latin typeface="Century Gothic"/>
              </a:rPr>
              <a:t>απόλυτη</a:t>
            </a:r>
            <a:r>
              <a:rPr lang="en-US" sz="2000" b="1" dirty="0">
                <a:solidFill>
                  <a:srgbClr val="7B0317"/>
                </a:solidFill>
                <a:latin typeface="Century Gothic"/>
              </a:rPr>
              <a:t> </a:t>
            </a:r>
            <a:r>
              <a:rPr lang="en-US" sz="2000" b="1" dirty="0" err="1">
                <a:solidFill>
                  <a:srgbClr val="7B0317"/>
                </a:solidFill>
                <a:latin typeface="Century Gothic"/>
              </a:rPr>
              <a:t>καταστροφή</a:t>
            </a:r>
            <a:r>
              <a:rPr lang="en-US" sz="2000" b="1" dirty="0">
                <a:solidFill>
                  <a:srgbClr val="7B0317"/>
                </a:solidFill>
                <a:latin typeface="Century Gothic"/>
              </a:rPr>
              <a:t>.
</a:t>
            </a:r>
            <a:endParaRPr dirty="0"/>
          </a:p>
        </p:txBody>
      </p:sp>
      <p:sp>
        <p:nvSpPr>
          <p:cNvPr id="105" name="CustomShape 2"/>
          <p:cNvSpPr/>
          <p:nvPr/>
        </p:nvSpPr>
        <p:spPr>
          <a:xfrm>
            <a:off x="3604680" y="476672"/>
            <a:ext cx="3407400" cy="864096"/>
          </a:xfrm>
          <a:prstGeom prst="rect">
            <a:avLst/>
          </a:prstGeom>
          <a:noFill/>
          <a:ln>
            <a:noFill/>
          </a:ln>
        </p:spPr>
        <p:txBody>
          <a:bodyPr/>
          <a:lstStyle/>
          <a:p>
            <a:pPr algn="ctr">
              <a:lnSpc>
                <a:spcPct val="100000"/>
              </a:lnSpc>
            </a:pPr>
            <a:r>
              <a:rPr lang="el-GR" sz="5400" b="1" dirty="0">
                <a:solidFill>
                  <a:srgbClr val="ED2FC1"/>
                </a:solidFill>
                <a:latin typeface="Century Gothic"/>
              </a:rPr>
              <a:t>ΣΕΙΡΗΝΕΣ</a:t>
            </a:r>
            <a:endParaRPr dirty="0"/>
          </a:p>
        </p:txBody>
      </p:sp>
      <p:pic>
        <p:nvPicPr>
          <p:cNvPr id="106" name="Picture 2"/>
          <p:cNvPicPr/>
          <p:nvPr/>
        </p:nvPicPr>
        <p:blipFill>
          <a:blip r:embed="rId2" cstate="print"/>
          <a:stretch>
            <a:fillRect/>
          </a:stretch>
        </p:blipFill>
        <p:spPr>
          <a:xfrm>
            <a:off x="7198560" y="2254680"/>
            <a:ext cx="4740120" cy="3068640"/>
          </a:xfrm>
          <a:prstGeom prst="rect">
            <a:avLst/>
          </a:prstGeom>
          <a:ln>
            <a:noFill/>
          </a:ln>
        </p:spPr>
      </p:pic>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extShape 1"/>
          <p:cNvSpPr txBox="1"/>
          <p:nvPr/>
        </p:nvSpPr>
        <p:spPr>
          <a:xfrm>
            <a:off x="488520" y="1484784"/>
            <a:ext cx="6951240" cy="4973256"/>
          </a:xfrm>
          <a:prstGeom prst="rect">
            <a:avLst/>
          </a:prstGeom>
        </p:spPr>
        <p:txBody>
          <a:bodyPr anchor="ctr"/>
          <a:lstStyle/>
          <a:p>
            <a:pPr>
              <a:lnSpc>
                <a:spcPct val="100000"/>
              </a:lnSpc>
            </a:pPr>
            <a:r>
              <a:rPr lang="en-US" sz="2000" b="1" dirty="0">
                <a:solidFill>
                  <a:srgbClr val="7B0317"/>
                </a:solidFill>
                <a:latin typeface="Century Gothic"/>
              </a:rPr>
              <a:t>Ο </a:t>
            </a:r>
            <a:r>
              <a:rPr lang="en-US" sz="2000" b="1" dirty="0" err="1">
                <a:solidFill>
                  <a:srgbClr val="7B0317"/>
                </a:solidFill>
                <a:latin typeface="Century Gothic"/>
              </a:rPr>
              <a:t>Τρίτων</a:t>
            </a:r>
            <a:r>
              <a:rPr lang="en-US" sz="2000" b="1" dirty="0">
                <a:solidFill>
                  <a:srgbClr val="7B0317"/>
                </a:solidFill>
                <a:latin typeface="Century Gothic"/>
              </a:rPr>
              <a:t> </a:t>
            </a:r>
            <a:r>
              <a:rPr lang="en-US" sz="2000" b="1" dirty="0" err="1">
                <a:solidFill>
                  <a:srgbClr val="7B0317"/>
                </a:solidFill>
                <a:latin typeface="Century Gothic"/>
              </a:rPr>
              <a:t>στην</a:t>
            </a:r>
            <a:r>
              <a:rPr lang="en-US" sz="2000" b="1" dirty="0">
                <a:solidFill>
                  <a:srgbClr val="7B0317"/>
                </a:solidFill>
                <a:latin typeface="Century Gothic"/>
              </a:rPr>
              <a:t> </a:t>
            </a:r>
            <a:r>
              <a:rPr lang="en-US" sz="2000" b="1" dirty="0" err="1">
                <a:solidFill>
                  <a:srgbClr val="7B0317"/>
                </a:solidFill>
                <a:latin typeface="Century Gothic"/>
              </a:rPr>
              <a:t>Ελληνική</a:t>
            </a:r>
            <a:r>
              <a:rPr lang="en-US" sz="2000" b="1" dirty="0">
                <a:solidFill>
                  <a:srgbClr val="7B0317"/>
                </a:solidFill>
                <a:latin typeface="Century Gothic"/>
              </a:rPr>
              <a:t> </a:t>
            </a:r>
            <a:r>
              <a:rPr lang="en-US" sz="2000" b="1" dirty="0" err="1">
                <a:solidFill>
                  <a:srgbClr val="7B0317"/>
                </a:solidFill>
                <a:latin typeface="Century Gothic"/>
              </a:rPr>
              <a:t>Μυθολογία</a:t>
            </a:r>
            <a:r>
              <a:rPr lang="en-US" sz="2000" b="1" dirty="0">
                <a:solidFill>
                  <a:srgbClr val="7B0317"/>
                </a:solidFill>
                <a:latin typeface="Century Gothic"/>
              </a:rPr>
              <a:t> </a:t>
            </a:r>
            <a:r>
              <a:rPr lang="en-US" sz="2000" b="1" dirty="0" err="1">
                <a:solidFill>
                  <a:srgbClr val="7B0317"/>
                </a:solidFill>
                <a:latin typeface="Century Gothic"/>
              </a:rPr>
              <a:t>ήταν</a:t>
            </a:r>
            <a:r>
              <a:rPr lang="en-US" sz="2000" b="1" dirty="0">
                <a:solidFill>
                  <a:srgbClr val="7B0317"/>
                </a:solidFill>
                <a:latin typeface="Century Gothic"/>
              </a:rPr>
              <a:t> </a:t>
            </a:r>
            <a:r>
              <a:rPr lang="en-US" sz="2000" b="1" dirty="0" err="1">
                <a:solidFill>
                  <a:srgbClr val="7B0317"/>
                </a:solidFill>
                <a:latin typeface="Century Gothic"/>
              </a:rPr>
              <a:t>θεότητα</a:t>
            </a:r>
            <a:r>
              <a:rPr lang="en-US" sz="2000" b="1" dirty="0">
                <a:solidFill>
                  <a:srgbClr val="7B0317"/>
                </a:solidFill>
                <a:latin typeface="Century Gothic"/>
              </a:rPr>
              <a:t> </a:t>
            </a:r>
            <a:r>
              <a:rPr lang="en-US" sz="2000" b="1" dirty="0" err="1">
                <a:solidFill>
                  <a:srgbClr val="7B0317"/>
                </a:solidFill>
                <a:latin typeface="Century Gothic"/>
              </a:rPr>
              <a:t>της</a:t>
            </a:r>
            <a:r>
              <a:rPr lang="en-US" sz="2000" b="1" dirty="0">
                <a:solidFill>
                  <a:srgbClr val="7B0317"/>
                </a:solidFill>
                <a:latin typeface="Century Gothic"/>
              </a:rPr>
              <a:t> </a:t>
            </a:r>
            <a:r>
              <a:rPr lang="en-US" sz="2000" b="1" dirty="0" err="1">
                <a:solidFill>
                  <a:srgbClr val="7B0317"/>
                </a:solidFill>
                <a:latin typeface="Century Gothic"/>
              </a:rPr>
              <a:t>θάλασσας</a:t>
            </a:r>
            <a:r>
              <a:rPr lang="en-US" sz="2000" b="1" dirty="0">
                <a:solidFill>
                  <a:srgbClr val="7B0317"/>
                </a:solidFill>
                <a:latin typeface="Century Gothic"/>
              </a:rPr>
              <a:t> </a:t>
            </a:r>
            <a:r>
              <a:rPr lang="en-US" sz="2000" b="1" dirty="0" err="1">
                <a:solidFill>
                  <a:srgbClr val="7B0317"/>
                </a:solidFill>
                <a:latin typeface="Century Gothic"/>
              </a:rPr>
              <a:t>που</a:t>
            </a:r>
            <a:r>
              <a:rPr lang="en-US" sz="2000" b="1" dirty="0">
                <a:solidFill>
                  <a:srgbClr val="7B0317"/>
                </a:solidFill>
                <a:latin typeface="Century Gothic"/>
              </a:rPr>
              <a:t> </a:t>
            </a:r>
            <a:r>
              <a:rPr lang="en-US" sz="2000" b="1" dirty="0" err="1">
                <a:solidFill>
                  <a:srgbClr val="7B0317"/>
                </a:solidFill>
                <a:latin typeface="Century Gothic"/>
              </a:rPr>
              <a:t>αναφέρεται</a:t>
            </a:r>
            <a:r>
              <a:rPr lang="en-US" sz="2000" b="1" dirty="0">
                <a:solidFill>
                  <a:srgbClr val="7B0317"/>
                </a:solidFill>
                <a:latin typeface="Century Gothic"/>
              </a:rPr>
              <a:t> </a:t>
            </a:r>
            <a:r>
              <a:rPr lang="en-US" sz="2000" b="1" dirty="0" err="1">
                <a:solidFill>
                  <a:srgbClr val="7B0317"/>
                </a:solidFill>
                <a:latin typeface="Century Gothic"/>
              </a:rPr>
              <a:t>πρώτα</a:t>
            </a:r>
            <a:r>
              <a:rPr lang="en-US" sz="2000" b="1" dirty="0">
                <a:solidFill>
                  <a:srgbClr val="7B0317"/>
                </a:solidFill>
                <a:latin typeface="Century Gothic"/>
              </a:rPr>
              <a:t> </a:t>
            </a:r>
            <a:r>
              <a:rPr lang="en-US" sz="2000" b="1" dirty="0" err="1">
                <a:solidFill>
                  <a:srgbClr val="7B0317"/>
                </a:solidFill>
                <a:latin typeface="Century Gothic"/>
              </a:rPr>
              <a:t>από</a:t>
            </a:r>
            <a:r>
              <a:rPr lang="en-US" sz="2000" b="1" dirty="0">
                <a:solidFill>
                  <a:srgbClr val="7B0317"/>
                </a:solidFill>
                <a:latin typeface="Century Gothic"/>
              </a:rPr>
              <a:t> </a:t>
            </a:r>
            <a:r>
              <a:rPr lang="en-US" sz="2000" b="1" dirty="0" err="1">
                <a:solidFill>
                  <a:srgbClr val="7B0317"/>
                </a:solidFill>
                <a:latin typeface="Century Gothic"/>
              </a:rPr>
              <a:t>τον</a:t>
            </a:r>
            <a:r>
              <a:rPr lang="en-US" sz="2000" b="1" dirty="0">
                <a:solidFill>
                  <a:srgbClr val="7B0317"/>
                </a:solidFill>
                <a:latin typeface="Century Gothic"/>
              </a:rPr>
              <a:t> </a:t>
            </a:r>
            <a:r>
              <a:rPr lang="en-US" sz="2000" b="1" dirty="0" err="1">
                <a:solidFill>
                  <a:srgbClr val="7B0317"/>
                </a:solidFill>
                <a:latin typeface="Century Gothic"/>
              </a:rPr>
              <a:t>Ησίοδο</a:t>
            </a:r>
            <a:r>
              <a:rPr lang="en-US" sz="2000" b="1" dirty="0">
                <a:solidFill>
                  <a:srgbClr val="7B0317"/>
                </a:solidFill>
                <a:latin typeface="Century Gothic"/>
              </a:rPr>
              <a:t> </a:t>
            </a:r>
            <a:r>
              <a:rPr lang="en-US" sz="2000" b="1" dirty="0" err="1">
                <a:solidFill>
                  <a:srgbClr val="7B0317"/>
                </a:solidFill>
                <a:latin typeface="Century Gothic"/>
              </a:rPr>
              <a:t>στη</a:t>
            </a:r>
            <a:r>
              <a:rPr lang="en-US" sz="2000" b="1" dirty="0">
                <a:solidFill>
                  <a:srgbClr val="7B0317"/>
                </a:solidFill>
                <a:latin typeface="Century Gothic"/>
              </a:rPr>
              <a:t> </a:t>
            </a:r>
            <a:r>
              <a:rPr lang="en-US" sz="2000" b="1" dirty="0" err="1">
                <a:solidFill>
                  <a:srgbClr val="7B0317"/>
                </a:solidFill>
                <a:latin typeface="Century Gothic"/>
              </a:rPr>
              <a:t>Θεογονία</a:t>
            </a:r>
            <a:r>
              <a:rPr lang="en-US" sz="2000" b="1" dirty="0">
                <a:solidFill>
                  <a:srgbClr val="7B0317"/>
                </a:solidFill>
                <a:latin typeface="Century Gothic"/>
              </a:rPr>
              <a:t>(930-933). </a:t>
            </a:r>
            <a:r>
              <a:rPr lang="en-US" sz="2000" b="1" dirty="0" err="1">
                <a:solidFill>
                  <a:srgbClr val="7B0317"/>
                </a:solidFill>
                <a:latin typeface="Century Gothic"/>
              </a:rPr>
              <a:t>Γιος</a:t>
            </a:r>
            <a:r>
              <a:rPr lang="en-US" sz="2000" b="1" dirty="0">
                <a:solidFill>
                  <a:srgbClr val="7B0317"/>
                </a:solidFill>
                <a:latin typeface="Century Gothic"/>
              </a:rPr>
              <a:t> </a:t>
            </a:r>
            <a:r>
              <a:rPr lang="en-US" sz="2000" b="1" dirty="0" err="1">
                <a:solidFill>
                  <a:srgbClr val="7B0317"/>
                </a:solidFill>
                <a:latin typeface="Century Gothic"/>
              </a:rPr>
              <a:t>του</a:t>
            </a:r>
            <a:r>
              <a:rPr lang="en-US" sz="2000" b="1" dirty="0">
                <a:solidFill>
                  <a:srgbClr val="7B0317"/>
                </a:solidFill>
                <a:latin typeface="Century Gothic"/>
              </a:rPr>
              <a:t> </a:t>
            </a:r>
            <a:r>
              <a:rPr lang="en-US" sz="2000" b="1" dirty="0" err="1">
                <a:solidFill>
                  <a:srgbClr val="7B0317"/>
                </a:solidFill>
                <a:latin typeface="Century Gothic"/>
              </a:rPr>
              <a:t>Ποσειδώνα</a:t>
            </a:r>
            <a:r>
              <a:rPr lang="en-US" sz="2000" b="1" dirty="0">
                <a:solidFill>
                  <a:srgbClr val="7B0317"/>
                </a:solidFill>
                <a:latin typeface="Century Gothic"/>
              </a:rPr>
              <a:t> </a:t>
            </a:r>
            <a:r>
              <a:rPr lang="en-US" sz="2000" b="1" dirty="0" err="1">
                <a:solidFill>
                  <a:srgbClr val="7B0317"/>
                </a:solidFill>
                <a:latin typeface="Century Gothic"/>
              </a:rPr>
              <a:t>και</a:t>
            </a:r>
            <a:r>
              <a:rPr lang="en-US" sz="2000" b="1" dirty="0">
                <a:solidFill>
                  <a:srgbClr val="7B0317"/>
                </a:solidFill>
                <a:latin typeface="Century Gothic"/>
              </a:rPr>
              <a:t> </a:t>
            </a:r>
            <a:r>
              <a:rPr lang="en-US" sz="2000" b="1" dirty="0" err="1">
                <a:solidFill>
                  <a:srgbClr val="7B0317"/>
                </a:solidFill>
                <a:latin typeface="Century Gothic"/>
              </a:rPr>
              <a:t>της</a:t>
            </a:r>
            <a:r>
              <a:rPr lang="en-US" sz="2000" b="1" dirty="0">
                <a:solidFill>
                  <a:srgbClr val="7B0317"/>
                </a:solidFill>
                <a:latin typeface="Century Gothic"/>
              </a:rPr>
              <a:t> </a:t>
            </a:r>
            <a:r>
              <a:rPr lang="en-US" sz="2000" b="1" dirty="0" err="1">
                <a:solidFill>
                  <a:srgbClr val="7B0317"/>
                </a:solidFill>
                <a:latin typeface="Century Gothic"/>
              </a:rPr>
              <a:t>Αμφιτρίτης</a:t>
            </a:r>
            <a:r>
              <a:rPr lang="en-US" sz="2000" b="1" dirty="0">
                <a:solidFill>
                  <a:srgbClr val="7B0317"/>
                </a:solidFill>
                <a:latin typeface="Century Gothic"/>
              </a:rPr>
              <a:t> </a:t>
            </a:r>
            <a:r>
              <a:rPr lang="en-US" sz="2000" b="1" dirty="0" err="1">
                <a:solidFill>
                  <a:srgbClr val="7B0317"/>
                </a:solidFill>
                <a:latin typeface="Century Gothic"/>
              </a:rPr>
              <a:t>που</a:t>
            </a:r>
            <a:r>
              <a:rPr lang="en-US" sz="2000" b="1" dirty="0">
                <a:solidFill>
                  <a:srgbClr val="7B0317"/>
                </a:solidFill>
                <a:latin typeface="Century Gothic"/>
              </a:rPr>
              <a:t> </a:t>
            </a:r>
            <a:r>
              <a:rPr lang="en-US" sz="2000" b="1" dirty="0" err="1">
                <a:solidFill>
                  <a:srgbClr val="7B0317"/>
                </a:solidFill>
                <a:latin typeface="Century Gothic"/>
              </a:rPr>
              <a:t>κατοικούσε</a:t>
            </a:r>
            <a:r>
              <a:rPr lang="en-US" sz="2000" b="1" dirty="0">
                <a:solidFill>
                  <a:srgbClr val="7B0317"/>
                </a:solidFill>
                <a:latin typeface="Century Gothic"/>
              </a:rPr>
              <a:t> </a:t>
            </a:r>
            <a:r>
              <a:rPr lang="en-US" sz="2000" b="1" dirty="0" err="1">
                <a:solidFill>
                  <a:srgbClr val="7B0317"/>
                </a:solidFill>
                <a:latin typeface="Century Gothic"/>
              </a:rPr>
              <a:t>στο</a:t>
            </a:r>
            <a:r>
              <a:rPr lang="en-US" sz="2000" b="1" dirty="0">
                <a:solidFill>
                  <a:srgbClr val="7B0317"/>
                </a:solidFill>
                <a:latin typeface="Century Gothic"/>
              </a:rPr>
              <a:t> </a:t>
            </a:r>
            <a:r>
              <a:rPr lang="en-US" sz="2000" b="1" dirty="0" err="1">
                <a:solidFill>
                  <a:srgbClr val="7B0317"/>
                </a:solidFill>
                <a:latin typeface="Century Gothic"/>
              </a:rPr>
              <a:t>βυθό</a:t>
            </a:r>
            <a:r>
              <a:rPr lang="en-US" sz="2000" b="1" dirty="0">
                <a:solidFill>
                  <a:srgbClr val="7B0317"/>
                </a:solidFill>
                <a:latin typeface="Century Gothic"/>
              </a:rPr>
              <a:t> </a:t>
            </a:r>
            <a:r>
              <a:rPr lang="en-US" sz="2000" b="1" dirty="0" err="1">
                <a:solidFill>
                  <a:srgbClr val="7B0317"/>
                </a:solidFill>
                <a:latin typeface="Century Gothic"/>
              </a:rPr>
              <a:t>της</a:t>
            </a:r>
            <a:r>
              <a:rPr lang="en-US" sz="2000" b="1" dirty="0">
                <a:solidFill>
                  <a:srgbClr val="7B0317"/>
                </a:solidFill>
                <a:latin typeface="Century Gothic"/>
              </a:rPr>
              <a:t> </a:t>
            </a:r>
            <a:r>
              <a:rPr lang="en-US" sz="2000" b="1" dirty="0" err="1">
                <a:solidFill>
                  <a:srgbClr val="7B0317"/>
                </a:solidFill>
                <a:latin typeface="Century Gothic"/>
              </a:rPr>
              <a:t>θάλασσας</a:t>
            </a:r>
            <a:r>
              <a:rPr lang="en-US" sz="2000" b="1" dirty="0">
                <a:solidFill>
                  <a:srgbClr val="7B0317"/>
                </a:solidFill>
                <a:latin typeface="Century Gothic"/>
              </a:rPr>
              <a:t> </a:t>
            </a:r>
            <a:r>
              <a:rPr lang="en-US" sz="2000" b="1" dirty="0" err="1">
                <a:solidFill>
                  <a:srgbClr val="7B0317"/>
                </a:solidFill>
                <a:latin typeface="Century Gothic"/>
              </a:rPr>
              <a:t>στα</a:t>
            </a:r>
            <a:r>
              <a:rPr lang="en-US" sz="2000" b="1" dirty="0">
                <a:solidFill>
                  <a:srgbClr val="7B0317"/>
                </a:solidFill>
                <a:latin typeface="Century Gothic"/>
              </a:rPr>
              <a:t> </a:t>
            </a:r>
            <a:r>
              <a:rPr lang="en-US" sz="2000" b="1" dirty="0" err="1">
                <a:solidFill>
                  <a:srgbClr val="7B0317"/>
                </a:solidFill>
                <a:latin typeface="Century Gothic"/>
              </a:rPr>
              <a:t>χρυσά</a:t>
            </a:r>
            <a:r>
              <a:rPr lang="en-US" sz="2000" b="1" dirty="0">
                <a:solidFill>
                  <a:srgbClr val="7B0317"/>
                </a:solidFill>
                <a:latin typeface="Century Gothic"/>
              </a:rPr>
              <a:t> </a:t>
            </a:r>
            <a:r>
              <a:rPr lang="en-US" sz="2000" b="1" dirty="0" err="1">
                <a:solidFill>
                  <a:srgbClr val="7B0317"/>
                </a:solidFill>
                <a:latin typeface="Century Gothic"/>
              </a:rPr>
              <a:t>ανάκτορα</a:t>
            </a:r>
            <a:r>
              <a:rPr lang="en-US" sz="2000" b="1" dirty="0">
                <a:solidFill>
                  <a:srgbClr val="7B0317"/>
                </a:solidFill>
                <a:latin typeface="Century Gothic"/>
              </a:rPr>
              <a:t> </a:t>
            </a:r>
            <a:r>
              <a:rPr lang="en-US" sz="2000" b="1" dirty="0" err="1">
                <a:solidFill>
                  <a:srgbClr val="7B0317"/>
                </a:solidFill>
                <a:latin typeface="Century Gothic"/>
              </a:rPr>
              <a:t>των</a:t>
            </a:r>
            <a:r>
              <a:rPr lang="en-US" sz="2000" b="1" dirty="0">
                <a:solidFill>
                  <a:srgbClr val="7B0317"/>
                </a:solidFill>
                <a:latin typeface="Century Gothic"/>
              </a:rPr>
              <a:t> </a:t>
            </a:r>
            <a:r>
              <a:rPr lang="en-US" sz="2000" b="1" dirty="0" err="1">
                <a:solidFill>
                  <a:srgbClr val="7B0317"/>
                </a:solidFill>
                <a:latin typeface="Century Gothic"/>
              </a:rPr>
              <a:t>γονιών</a:t>
            </a:r>
            <a:r>
              <a:rPr lang="en-US" sz="2000" b="1" dirty="0">
                <a:solidFill>
                  <a:srgbClr val="7B0317"/>
                </a:solidFill>
                <a:latin typeface="Century Gothic"/>
              </a:rPr>
              <a:t> </a:t>
            </a:r>
            <a:r>
              <a:rPr lang="en-US" sz="2000" b="1" dirty="0" err="1">
                <a:solidFill>
                  <a:srgbClr val="7B0317"/>
                </a:solidFill>
                <a:latin typeface="Century Gothic"/>
              </a:rPr>
              <a:t>του</a:t>
            </a:r>
            <a:r>
              <a:rPr lang="en-US" sz="2000" b="1" dirty="0">
                <a:solidFill>
                  <a:srgbClr val="7B0317"/>
                </a:solidFill>
                <a:latin typeface="Century Gothic"/>
              </a:rPr>
              <a:t>. </a:t>
            </a:r>
            <a:r>
              <a:rPr lang="en-US" sz="2000" b="1" dirty="0" err="1">
                <a:solidFill>
                  <a:srgbClr val="7B0317"/>
                </a:solidFill>
                <a:latin typeface="Century Gothic"/>
              </a:rPr>
              <a:t>Κατά</a:t>
            </a:r>
            <a:r>
              <a:rPr lang="en-US" sz="2000" b="1" dirty="0">
                <a:solidFill>
                  <a:srgbClr val="7B0317"/>
                </a:solidFill>
                <a:latin typeface="Century Gothic"/>
              </a:rPr>
              <a:t> </a:t>
            </a:r>
            <a:r>
              <a:rPr lang="en-US" sz="2000" b="1" dirty="0" err="1">
                <a:solidFill>
                  <a:srgbClr val="7B0317"/>
                </a:solidFill>
                <a:latin typeface="Century Gothic"/>
              </a:rPr>
              <a:t>το</a:t>
            </a:r>
            <a:r>
              <a:rPr lang="en-US" sz="2000" b="1" dirty="0">
                <a:solidFill>
                  <a:srgbClr val="7B0317"/>
                </a:solidFill>
                <a:latin typeface="Century Gothic"/>
              </a:rPr>
              <a:t> </a:t>
            </a:r>
            <a:r>
              <a:rPr lang="en-US" sz="2000" b="1" dirty="0" err="1">
                <a:solidFill>
                  <a:srgbClr val="7B0317"/>
                </a:solidFill>
                <a:latin typeface="Century Gothic"/>
              </a:rPr>
              <a:t>σώμα</a:t>
            </a:r>
            <a:r>
              <a:rPr lang="en-US" sz="2000" b="1" dirty="0">
                <a:solidFill>
                  <a:srgbClr val="7B0317"/>
                </a:solidFill>
                <a:latin typeface="Century Gothic"/>
              </a:rPr>
              <a:t> </a:t>
            </a:r>
            <a:r>
              <a:rPr lang="en-US" sz="2000" b="1" dirty="0" err="1">
                <a:solidFill>
                  <a:srgbClr val="7B0317"/>
                </a:solidFill>
                <a:latin typeface="Century Gothic"/>
              </a:rPr>
              <a:t>ήταν</a:t>
            </a:r>
            <a:r>
              <a:rPr lang="en-US" sz="2000" b="1" dirty="0">
                <a:solidFill>
                  <a:srgbClr val="7B0317"/>
                </a:solidFill>
                <a:latin typeface="Century Gothic"/>
              </a:rPr>
              <a:t> </a:t>
            </a:r>
            <a:r>
              <a:rPr lang="en-US" sz="2000" b="1" dirty="0" err="1">
                <a:solidFill>
                  <a:srgbClr val="7B0317"/>
                </a:solidFill>
                <a:latin typeface="Century Gothic"/>
              </a:rPr>
              <a:t>όμοιος</a:t>
            </a:r>
            <a:r>
              <a:rPr lang="en-US" sz="2000" b="1" dirty="0">
                <a:solidFill>
                  <a:srgbClr val="7B0317"/>
                </a:solidFill>
                <a:latin typeface="Century Gothic"/>
              </a:rPr>
              <a:t> </a:t>
            </a:r>
            <a:r>
              <a:rPr lang="en-US" sz="2000" b="1" dirty="0" err="1">
                <a:solidFill>
                  <a:srgbClr val="7B0317"/>
                </a:solidFill>
                <a:latin typeface="Century Gothic"/>
              </a:rPr>
              <a:t>με</a:t>
            </a:r>
            <a:r>
              <a:rPr lang="en-US" sz="2000" b="1" dirty="0">
                <a:solidFill>
                  <a:srgbClr val="7B0317"/>
                </a:solidFill>
                <a:latin typeface="Century Gothic"/>
              </a:rPr>
              <a:t> </a:t>
            </a:r>
            <a:r>
              <a:rPr lang="en-US" sz="2000" b="1" dirty="0" err="1">
                <a:solidFill>
                  <a:srgbClr val="7B0317"/>
                </a:solidFill>
                <a:latin typeface="Century Gothic"/>
              </a:rPr>
              <a:t>τους</a:t>
            </a:r>
            <a:r>
              <a:rPr lang="en-US" sz="2000" b="1" dirty="0">
                <a:solidFill>
                  <a:srgbClr val="7B0317"/>
                </a:solidFill>
                <a:latin typeface="Century Gothic"/>
              </a:rPr>
              <a:t> </a:t>
            </a:r>
            <a:r>
              <a:rPr lang="en-US" sz="2000" b="1" dirty="0" err="1">
                <a:solidFill>
                  <a:srgbClr val="7B0317"/>
                </a:solidFill>
                <a:latin typeface="Century Gothic"/>
              </a:rPr>
              <a:t>άλλους</a:t>
            </a:r>
            <a:r>
              <a:rPr lang="en-US" sz="2000" b="1" dirty="0">
                <a:solidFill>
                  <a:srgbClr val="7B0317"/>
                </a:solidFill>
                <a:latin typeface="Century Gothic"/>
              </a:rPr>
              <a:t> </a:t>
            </a:r>
            <a:r>
              <a:rPr lang="en-US" sz="2000" b="1" dirty="0" err="1">
                <a:solidFill>
                  <a:srgbClr val="7B0317"/>
                </a:solidFill>
                <a:latin typeface="Century Gothic"/>
              </a:rPr>
              <a:t>θεούς</a:t>
            </a:r>
            <a:r>
              <a:rPr lang="en-US" sz="2000" b="1" dirty="0">
                <a:solidFill>
                  <a:srgbClr val="7B0317"/>
                </a:solidFill>
                <a:latin typeface="Century Gothic"/>
              </a:rPr>
              <a:t> </a:t>
            </a:r>
            <a:r>
              <a:rPr lang="en-US" sz="2000" b="1" dirty="0" err="1">
                <a:solidFill>
                  <a:srgbClr val="7B0317"/>
                </a:solidFill>
                <a:latin typeface="Century Gothic"/>
              </a:rPr>
              <a:t>αλλά</a:t>
            </a:r>
            <a:r>
              <a:rPr lang="en-US" sz="2000" b="1" dirty="0">
                <a:solidFill>
                  <a:srgbClr val="7B0317"/>
                </a:solidFill>
                <a:latin typeface="Century Gothic"/>
              </a:rPr>
              <a:t> </a:t>
            </a:r>
            <a:r>
              <a:rPr lang="en-US" sz="2000" b="1" dirty="0" err="1">
                <a:solidFill>
                  <a:srgbClr val="7B0317"/>
                </a:solidFill>
                <a:latin typeface="Century Gothic"/>
              </a:rPr>
              <a:t>από</a:t>
            </a:r>
            <a:r>
              <a:rPr lang="en-US" sz="2000" b="1" dirty="0">
                <a:solidFill>
                  <a:srgbClr val="7B0317"/>
                </a:solidFill>
                <a:latin typeface="Century Gothic"/>
              </a:rPr>
              <a:t> </a:t>
            </a:r>
            <a:r>
              <a:rPr lang="en-US" sz="2000" b="1" dirty="0" err="1">
                <a:solidFill>
                  <a:srgbClr val="7B0317"/>
                </a:solidFill>
                <a:latin typeface="Century Gothic"/>
              </a:rPr>
              <a:t>τους</a:t>
            </a:r>
            <a:r>
              <a:rPr lang="en-US" sz="2000" b="1" dirty="0">
                <a:solidFill>
                  <a:srgbClr val="7B0317"/>
                </a:solidFill>
                <a:latin typeface="Century Gothic"/>
              </a:rPr>
              <a:t> </a:t>
            </a:r>
            <a:r>
              <a:rPr lang="en-US" sz="2000" b="1" dirty="0" err="1">
                <a:solidFill>
                  <a:srgbClr val="7B0317"/>
                </a:solidFill>
                <a:latin typeface="Century Gothic"/>
              </a:rPr>
              <a:t>γλουτούς</a:t>
            </a:r>
            <a:r>
              <a:rPr lang="en-US" sz="2000" b="1" dirty="0">
                <a:solidFill>
                  <a:srgbClr val="7B0317"/>
                </a:solidFill>
                <a:latin typeface="Century Gothic"/>
              </a:rPr>
              <a:t> </a:t>
            </a:r>
            <a:r>
              <a:rPr lang="en-US" sz="2000" b="1" dirty="0" err="1">
                <a:solidFill>
                  <a:srgbClr val="7B0317"/>
                </a:solidFill>
                <a:latin typeface="Century Gothic"/>
              </a:rPr>
              <a:t>και</a:t>
            </a:r>
            <a:r>
              <a:rPr lang="en-US" sz="2000" b="1" dirty="0">
                <a:solidFill>
                  <a:srgbClr val="7B0317"/>
                </a:solidFill>
                <a:latin typeface="Century Gothic"/>
              </a:rPr>
              <a:t> </a:t>
            </a:r>
            <a:r>
              <a:rPr lang="en-US" sz="2000" b="1" dirty="0" err="1">
                <a:solidFill>
                  <a:srgbClr val="7B0317"/>
                </a:solidFill>
                <a:latin typeface="Century Gothic"/>
              </a:rPr>
              <a:t>κάτω</a:t>
            </a:r>
            <a:r>
              <a:rPr lang="en-US" sz="2000" b="1" dirty="0">
                <a:solidFill>
                  <a:srgbClr val="7B0317"/>
                </a:solidFill>
                <a:latin typeface="Century Gothic"/>
              </a:rPr>
              <a:t> </a:t>
            </a:r>
            <a:r>
              <a:rPr lang="en-US" sz="2000" b="1" dirty="0" err="1">
                <a:solidFill>
                  <a:srgbClr val="7B0317"/>
                </a:solidFill>
                <a:latin typeface="Century Gothic"/>
              </a:rPr>
              <a:t>κατέληγε</a:t>
            </a:r>
            <a:r>
              <a:rPr lang="en-US" sz="2000" b="1" dirty="0">
                <a:solidFill>
                  <a:srgbClr val="7B0317"/>
                </a:solidFill>
                <a:latin typeface="Century Gothic"/>
              </a:rPr>
              <a:t> </a:t>
            </a:r>
            <a:r>
              <a:rPr lang="en-US" sz="2000" b="1" dirty="0" err="1">
                <a:solidFill>
                  <a:srgbClr val="7B0317"/>
                </a:solidFill>
                <a:latin typeface="Century Gothic"/>
              </a:rPr>
              <a:t>σε</a:t>
            </a:r>
            <a:r>
              <a:rPr lang="en-US" sz="2000" b="1" dirty="0">
                <a:solidFill>
                  <a:srgbClr val="7B0317"/>
                </a:solidFill>
                <a:latin typeface="Century Gothic"/>
              </a:rPr>
              <a:t> </a:t>
            </a:r>
            <a:r>
              <a:rPr lang="en-US" sz="2000" b="1" dirty="0" err="1">
                <a:solidFill>
                  <a:srgbClr val="7B0317"/>
                </a:solidFill>
                <a:latin typeface="Century Gothic"/>
              </a:rPr>
              <a:t>ουρά</a:t>
            </a:r>
            <a:r>
              <a:rPr lang="en-US" sz="2000" b="1" dirty="0">
                <a:solidFill>
                  <a:srgbClr val="7B0317"/>
                </a:solidFill>
                <a:latin typeface="Century Gothic"/>
              </a:rPr>
              <a:t>.</a:t>
            </a:r>
            <a:r>
              <a:rPr lang="en-US" sz="2000" b="1" baseline="30000" dirty="0">
                <a:solidFill>
                  <a:srgbClr val="7B0317"/>
                </a:solidFill>
                <a:latin typeface="Century Gothic"/>
              </a:rPr>
              <a:t> </a:t>
            </a:r>
            <a:r>
              <a:rPr lang="en-US" sz="2000" b="1" dirty="0">
                <a:solidFill>
                  <a:srgbClr val="7B0317"/>
                </a:solidFill>
                <a:latin typeface="Century Gothic"/>
              </a:rPr>
              <a:t>Ο </a:t>
            </a:r>
            <a:r>
              <a:rPr lang="en-US" sz="2000" b="1" dirty="0" err="1">
                <a:solidFill>
                  <a:srgbClr val="7B0317"/>
                </a:solidFill>
                <a:latin typeface="Century Gothic"/>
              </a:rPr>
              <a:t>Τρίτων</a:t>
            </a:r>
            <a:r>
              <a:rPr lang="en-US" sz="2000" b="1" dirty="0">
                <a:solidFill>
                  <a:srgbClr val="7B0317"/>
                </a:solidFill>
                <a:latin typeface="Century Gothic"/>
              </a:rPr>
              <a:t> </a:t>
            </a:r>
            <a:r>
              <a:rPr lang="en-US" sz="2000" b="1" dirty="0" err="1">
                <a:solidFill>
                  <a:srgbClr val="7B0317"/>
                </a:solidFill>
                <a:latin typeface="Century Gothic"/>
              </a:rPr>
              <a:t>συνδέθηκε</a:t>
            </a:r>
            <a:r>
              <a:rPr lang="en-US" sz="2000" b="1" dirty="0">
                <a:solidFill>
                  <a:srgbClr val="7B0317"/>
                </a:solidFill>
                <a:latin typeface="Century Gothic"/>
              </a:rPr>
              <a:t> </a:t>
            </a:r>
            <a:r>
              <a:rPr lang="en-US" sz="2000" b="1" dirty="0" err="1">
                <a:solidFill>
                  <a:srgbClr val="7B0317"/>
                </a:solidFill>
                <a:latin typeface="Century Gothic"/>
              </a:rPr>
              <a:t>και</a:t>
            </a:r>
            <a:r>
              <a:rPr lang="en-US" sz="2000" b="1" dirty="0">
                <a:solidFill>
                  <a:srgbClr val="7B0317"/>
                </a:solidFill>
                <a:latin typeface="Century Gothic"/>
              </a:rPr>
              <a:t> </a:t>
            </a:r>
            <a:r>
              <a:rPr lang="en-US" sz="2000" b="1" dirty="0" err="1">
                <a:solidFill>
                  <a:srgbClr val="7B0317"/>
                </a:solidFill>
                <a:latin typeface="Century Gothic"/>
              </a:rPr>
              <a:t>με</a:t>
            </a:r>
            <a:r>
              <a:rPr lang="en-US" sz="2000" b="1" dirty="0">
                <a:solidFill>
                  <a:srgbClr val="7B0317"/>
                </a:solidFill>
                <a:latin typeface="Century Gothic"/>
              </a:rPr>
              <a:t> </a:t>
            </a:r>
            <a:r>
              <a:rPr lang="en-US" sz="2000" b="1" dirty="0" err="1">
                <a:solidFill>
                  <a:srgbClr val="7B0317"/>
                </a:solidFill>
                <a:latin typeface="Century Gothic"/>
              </a:rPr>
              <a:t>τους</a:t>
            </a:r>
            <a:r>
              <a:rPr lang="en-US" sz="2000" b="1" dirty="0">
                <a:solidFill>
                  <a:srgbClr val="7B0317"/>
                </a:solidFill>
                <a:latin typeface="Century Gothic"/>
              </a:rPr>
              <a:t> </a:t>
            </a:r>
            <a:r>
              <a:rPr lang="en-US" sz="2000" b="1" dirty="0" err="1">
                <a:solidFill>
                  <a:srgbClr val="7B0317"/>
                </a:solidFill>
                <a:latin typeface="Century Gothic"/>
              </a:rPr>
              <a:t>Αργοναύτες</a:t>
            </a:r>
            <a:r>
              <a:rPr lang="en-US" sz="2000" b="1" dirty="0">
                <a:solidFill>
                  <a:srgbClr val="7B0317"/>
                </a:solidFill>
                <a:latin typeface="Century Gothic"/>
              </a:rPr>
              <a:t>, </a:t>
            </a:r>
            <a:r>
              <a:rPr lang="en-US" sz="2000" b="1" dirty="0" err="1">
                <a:solidFill>
                  <a:srgbClr val="7B0317"/>
                </a:solidFill>
                <a:latin typeface="Century Gothic"/>
              </a:rPr>
              <a:t>όταν</a:t>
            </a:r>
            <a:r>
              <a:rPr lang="en-US" sz="2000" b="1" dirty="0">
                <a:solidFill>
                  <a:srgbClr val="7B0317"/>
                </a:solidFill>
                <a:latin typeface="Century Gothic"/>
              </a:rPr>
              <a:t> </a:t>
            </a:r>
            <a:r>
              <a:rPr lang="en-US" sz="2000" b="1" dirty="0" err="1">
                <a:solidFill>
                  <a:srgbClr val="7B0317"/>
                </a:solidFill>
                <a:latin typeface="Century Gothic"/>
              </a:rPr>
              <a:t>τους</a:t>
            </a:r>
            <a:r>
              <a:rPr lang="en-US" sz="2000" b="1" dirty="0">
                <a:solidFill>
                  <a:srgbClr val="7B0317"/>
                </a:solidFill>
                <a:latin typeface="Century Gothic"/>
              </a:rPr>
              <a:t> </a:t>
            </a:r>
            <a:r>
              <a:rPr lang="en-US" sz="2000" b="1" dirty="0" err="1">
                <a:solidFill>
                  <a:srgbClr val="7B0317"/>
                </a:solidFill>
                <a:latin typeface="Century Gothic"/>
              </a:rPr>
              <a:t>βοήθησε</a:t>
            </a:r>
            <a:r>
              <a:rPr lang="en-US" sz="2000" b="1" dirty="0">
                <a:solidFill>
                  <a:srgbClr val="7B0317"/>
                </a:solidFill>
                <a:latin typeface="Century Gothic"/>
              </a:rPr>
              <a:t> </a:t>
            </a:r>
            <a:r>
              <a:rPr lang="en-US" sz="2000" b="1" dirty="0" err="1">
                <a:solidFill>
                  <a:srgbClr val="7B0317"/>
                </a:solidFill>
                <a:latin typeface="Century Gothic"/>
              </a:rPr>
              <a:t>να</a:t>
            </a:r>
            <a:r>
              <a:rPr lang="en-US" sz="2000" b="1" dirty="0">
                <a:solidFill>
                  <a:srgbClr val="7B0317"/>
                </a:solidFill>
                <a:latin typeface="Century Gothic"/>
              </a:rPr>
              <a:t> </a:t>
            </a:r>
            <a:r>
              <a:rPr lang="en-US" sz="2000" b="1" dirty="0" err="1">
                <a:solidFill>
                  <a:srgbClr val="7B0317"/>
                </a:solidFill>
                <a:latin typeface="Century Gothic"/>
              </a:rPr>
              <a:t>βρουν</a:t>
            </a:r>
            <a:r>
              <a:rPr lang="en-US" sz="2000" b="1" dirty="0">
                <a:solidFill>
                  <a:srgbClr val="7B0317"/>
                </a:solidFill>
                <a:latin typeface="Century Gothic"/>
              </a:rPr>
              <a:t> </a:t>
            </a:r>
            <a:r>
              <a:rPr lang="en-US" sz="2000" b="1" dirty="0" err="1">
                <a:solidFill>
                  <a:srgbClr val="7B0317"/>
                </a:solidFill>
                <a:latin typeface="Century Gothic"/>
              </a:rPr>
              <a:t>τον</a:t>
            </a:r>
            <a:r>
              <a:rPr lang="en-US" sz="2000" b="1" dirty="0">
                <a:solidFill>
                  <a:srgbClr val="7B0317"/>
                </a:solidFill>
                <a:latin typeface="Century Gothic"/>
              </a:rPr>
              <a:t> </a:t>
            </a:r>
            <a:r>
              <a:rPr lang="en-US" sz="2000" b="1" dirty="0" err="1">
                <a:solidFill>
                  <a:srgbClr val="7B0317"/>
                </a:solidFill>
                <a:latin typeface="Century Gothic"/>
              </a:rPr>
              <a:t>δρόμο</a:t>
            </a:r>
            <a:r>
              <a:rPr lang="en-US" sz="2000" b="1" dirty="0">
                <a:solidFill>
                  <a:srgbClr val="7B0317"/>
                </a:solidFill>
                <a:latin typeface="Century Gothic"/>
              </a:rPr>
              <a:t> </a:t>
            </a:r>
            <a:r>
              <a:rPr lang="en-US" sz="2000" b="1" dirty="0" err="1">
                <a:solidFill>
                  <a:srgbClr val="7B0317"/>
                </a:solidFill>
                <a:latin typeface="Century Gothic"/>
              </a:rPr>
              <a:t>του</a:t>
            </a:r>
            <a:r>
              <a:rPr lang="en-US" sz="2000" b="1" dirty="0">
                <a:solidFill>
                  <a:srgbClr val="7B0317"/>
                </a:solidFill>
                <a:latin typeface="Century Gothic"/>
              </a:rPr>
              <a:t> </a:t>
            </a:r>
            <a:r>
              <a:rPr lang="en-US" sz="2000" b="1" dirty="0" err="1">
                <a:solidFill>
                  <a:srgbClr val="7B0317"/>
                </a:solidFill>
                <a:latin typeface="Century Gothic"/>
              </a:rPr>
              <a:t>γυρισμού</a:t>
            </a:r>
            <a:r>
              <a:rPr lang="en-US" sz="2000" b="1" dirty="0">
                <a:solidFill>
                  <a:srgbClr val="7B0317"/>
                </a:solidFill>
                <a:latin typeface="Century Gothic"/>
              </a:rPr>
              <a:t> </a:t>
            </a:r>
            <a:r>
              <a:rPr lang="en-US" sz="2000" b="1" dirty="0" err="1">
                <a:solidFill>
                  <a:srgbClr val="7B0317"/>
                </a:solidFill>
                <a:latin typeface="Century Gothic"/>
              </a:rPr>
              <a:t>στην</a:t>
            </a:r>
            <a:r>
              <a:rPr lang="en-US" sz="2000" b="1" dirty="0">
                <a:solidFill>
                  <a:srgbClr val="7B0317"/>
                </a:solidFill>
                <a:latin typeface="Century Gothic"/>
              </a:rPr>
              <a:t> </a:t>
            </a:r>
            <a:r>
              <a:rPr lang="en-US" sz="2000" b="1" dirty="0" err="1">
                <a:solidFill>
                  <a:srgbClr val="7B0317"/>
                </a:solidFill>
                <a:latin typeface="Century Gothic"/>
              </a:rPr>
              <a:t>πατρίδα</a:t>
            </a:r>
            <a:r>
              <a:rPr lang="en-US" sz="2000" b="1" dirty="0">
                <a:solidFill>
                  <a:srgbClr val="7B0317"/>
                </a:solidFill>
                <a:latin typeface="Century Gothic"/>
              </a:rPr>
              <a:t> </a:t>
            </a:r>
            <a:r>
              <a:rPr lang="en-US" sz="2000" b="1" dirty="0" err="1">
                <a:solidFill>
                  <a:srgbClr val="7B0317"/>
                </a:solidFill>
                <a:latin typeface="Century Gothic"/>
              </a:rPr>
              <a:t>από</a:t>
            </a:r>
            <a:r>
              <a:rPr lang="en-US" sz="2000" b="1" dirty="0">
                <a:solidFill>
                  <a:srgbClr val="7B0317"/>
                </a:solidFill>
                <a:latin typeface="Century Gothic"/>
              </a:rPr>
              <a:t> </a:t>
            </a:r>
            <a:r>
              <a:rPr lang="en-US" sz="2000" b="1" dirty="0" err="1">
                <a:solidFill>
                  <a:srgbClr val="7B0317"/>
                </a:solidFill>
                <a:latin typeface="Century Gothic"/>
              </a:rPr>
              <a:t>τα</a:t>
            </a:r>
            <a:r>
              <a:rPr lang="en-US" sz="2000" b="1" dirty="0">
                <a:solidFill>
                  <a:srgbClr val="7B0317"/>
                </a:solidFill>
                <a:latin typeface="Century Gothic"/>
              </a:rPr>
              <a:t> </a:t>
            </a:r>
            <a:r>
              <a:rPr lang="en-US" sz="2000" b="1" dirty="0" err="1">
                <a:solidFill>
                  <a:srgbClr val="7B0317"/>
                </a:solidFill>
                <a:latin typeface="Century Gothic"/>
              </a:rPr>
              <a:t>τενάγη</a:t>
            </a:r>
            <a:r>
              <a:rPr lang="en-US" sz="2000" b="1" dirty="0">
                <a:solidFill>
                  <a:srgbClr val="7B0317"/>
                </a:solidFill>
                <a:latin typeface="Century Gothic"/>
              </a:rPr>
              <a:t> </a:t>
            </a:r>
            <a:r>
              <a:rPr lang="en-US" sz="2000" b="1" dirty="0" err="1">
                <a:solidFill>
                  <a:srgbClr val="7B0317"/>
                </a:solidFill>
                <a:latin typeface="Century Gothic"/>
              </a:rPr>
              <a:t>της</a:t>
            </a:r>
            <a:r>
              <a:rPr lang="en-US" sz="2000" b="1" dirty="0">
                <a:solidFill>
                  <a:srgbClr val="7B0317"/>
                </a:solidFill>
                <a:latin typeface="Century Gothic"/>
              </a:rPr>
              <a:t> </a:t>
            </a:r>
            <a:r>
              <a:rPr lang="en-US" sz="2000" b="1" dirty="0" err="1">
                <a:solidFill>
                  <a:srgbClr val="7B0317"/>
                </a:solidFill>
                <a:latin typeface="Century Gothic"/>
              </a:rPr>
              <a:t>Λιβύης</a:t>
            </a:r>
            <a:r>
              <a:rPr lang="en-US" sz="2000" b="1" dirty="0">
                <a:solidFill>
                  <a:srgbClr val="7B0317"/>
                </a:solidFill>
                <a:latin typeface="Century Gothic"/>
              </a:rPr>
              <a:t>, </a:t>
            </a:r>
            <a:r>
              <a:rPr lang="en-US" sz="2000" b="1" dirty="0" err="1">
                <a:solidFill>
                  <a:srgbClr val="7B0317"/>
                </a:solidFill>
                <a:latin typeface="Century Gothic"/>
              </a:rPr>
              <a:t>όπου</a:t>
            </a:r>
            <a:r>
              <a:rPr lang="en-US" sz="2000" b="1" dirty="0">
                <a:solidFill>
                  <a:srgbClr val="7B0317"/>
                </a:solidFill>
                <a:latin typeface="Century Gothic"/>
              </a:rPr>
              <a:t> </a:t>
            </a:r>
            <a:r>
              <a:rPr lang="en-US" sz="2000" b="1" dirty="0" err="1">
                <a:solidFill>
                  <a:srgbClr val="7B0317"/>
                </a:solidFill>
                <a:latin typeface="Century Gothic"/>
              </a:rPr>
              <a:t>περιπλανιόνταν</a:t>
            </a:r>
            <a:r>
              <a:rPr lang="en-US" sz="2000" b="1" dirty="0">
                <a:solidFill>
                  <a:srgbClr val="7B0317"/>
                </a:solidFill>
                <a:latin typeface="Century Gothic"/>
              </a:rPr>
              <a:t> </a:t>
            </a:r>
            <a:r>
              <a:rPr lang="en-US" sz="2000" b="1" dirty="0" err="1">
                <a:solidFill>
                  <a:srgbClr val="7B0317"/>
                </a:solidFill>
                <a:latin typeface="Century Gothic"/>
              </a:rPr>
              <a:t>χαμένοι</a:t>
            </a:r>
            <a:r>
              <a:rPr lang="en-US" sz="2000" b="1" dirty="0">
                <a:solidFill>
                  <a:srgbClr val="7B0317"/>
                </a:solidFill>
                <a:latin typeface="Century Gothic"/>
              </a:rPr>
              <a:t> </a:t>
            </a:r>
            <a:r>
              <a:rPr lang="en-US" sz="2000" b="1" dirty="0" err="1">
                <a:solidFill>
                  <a:srgbClr val="7B0317"/>
                </a:solidFill>
                <a:latin typeface="Century Gothic"/>
              </a:rPr>
              <a:t>και</a:t>
            </a:r>
            <a:r>
              <a:rPr lang="en-US" sz="2000" b="1" dirty="0">
                <a:solidFill>
                  <a:srgbClr val="7B0317"/>
                </a:solidFill>
                <a:latin typeface="Century Gothic"/>
              </a:rPr>
              <a:t> </a:t>
            </a:r>
            <a:r>
              <a:rPr lang="en-US" sz="2000" b="1" dirty="0" err="1">
                <a:solidFill>
                  <a:srgbClr val="7B0317"/>
                </a:solidFill>
                <a:latin typeface="Century Gothic"/>
              </a:rPr>
              <a:t>ταλαιπωρημένοι</a:t>
            </a:r>
            <a:r>
              <a:rPr lang="en-US" sz="2000" b="1" dirty="0">
                <a:solidFill>
                  <a:srgbClr val="7B0317"/>
                </a:solidFill>
                <a:latin typeface="Century Gothic"/>
              </a:rPr>
              <a:t>. Ο </a:t>
            </a:r>
            <a:r>
              <a:rPr lang="en-US" sz="2000" b="1" dirty="0" err="1">
                <a:solidFill>
                  <a:srgbClr val="7B0317"/>
                </a:solidFill>
                <a:latin typeface="Century Gothic"/>
              </a:rPr>
              <a:t>σχετικός</a:t>
            </a:r>
            <a:r>
              <a:rPr lang="en-US" sz="2000" b="1" dirty="0">
                <a:solidFill>
                  <a:srgbClr val="7B0317"/>
                </a:solidFill>
                <a:latin typeface="Century Gothic"/>
              </a:rPr>
              <a:t> </a:t>
            </a:r>
            <a:r>
              <a:rPr lang="en-US" sz="2000" b="1" dirty="0" err="1">
                <a:solidFill>
                  <a:srgbClr val="7B0317"/>
                </a:solidFill>
                <a:latin typeface="Century Gothic"/>
              </a:rPr>
              <a:t>μύθος</a:t>
            </a:r>
            <a:r>
              <a:rPr lang="en-US" sz="2000" b="1" dirty="0">
                <a:solidFill>
                  <a:srgbClr val="7B0317"/>
                </a:solidFill>
                <a:latin typeface="Century Gothic"/>
              </a:rPr>
              <a:t> </a:t>
            </a:r>
            <a:r>
              <a:rPr lang="en-US" sz="2000" b="1" dirty="0" err="1">
                <a:solidFill>
                  <a:srgbClr val="7B0317"/>
                </a:solidFill>
                <a:latin typeface="Century Gothic"/>
              </a:rPr>
              <a:t>πλάστηκε</a:t>
            </a:r>
            <a:r>
              <a:rPr lang="en-US" sz="2000" b="1" dirty="0">
                <a:solidFill>
                  <a:srgbClr val="7B0317"/>
                </a:solidFill>
                <a:latin typeface="Century Gothic"/>
              </a:rPr>
              <a:t> </a:t>
            </a:r>
            <a:r>
              <a:rPr lang="en-US" sz="2000" b="1" dirty="0" err="1">
                <a:solidFill>
                  <a:srgbClr val="7B0317"/>
                </a:solidFill>
                <a:latin typeface="Century Gothic"/>
              </a:rPr>
              <a:t>σκοπίμως</a:t>
            </a:r>
            <a:r>
              <a:rPr lang="en-US" sz="2000" b="1" dirty="0">
                <a:solidFill>
                  <a:srgbClr val="7B0317"/>
                </a:solidFill>
                <a:latin typeface="Century Gothic"/>
              </a:rPr>
              <a:t>, </a:t>
            </a:r>
            <a:r>
              <a:rPr lang="en-US" sz="2000" b="1" dirty="0" err="1">
                <a:solidFill>
                  <a:srgbClr val="7B0317"/>
                </a:solidFill>
                <a:latin typeface="Century Gothic"/>
              </a:rPr>
              <a:t>προκειμένου</a:t>
            </a:r>
            <a:r>
              <a:rPr lang="en-US" sz="2000" b="1" dirty="0">
                <a:solidFill>
                  <a:srgbClr val="7B0317"/>
                </a:solidFill>
                <a:latin typeface="Century Gothic"/>
              </a:rPr>
              <a:t> </a:t>
            </a:r>
            <a:r>
              <a:rPr lang="en-US" sz="2000" b="1" dirty="0" err="1">
                <a:solidFill>
                  <a:srgbClr val="7B0317"/>
                </a:solidFill>
                <a:latin typeface="Century Gothic"/>
              </a:rPr>
              <a:t>να</a:t>
            </a:r>
            <a:r>
              <a:rPr lang="en-US" sz="2000" b="1" dirty="0">
                <a:solidFill>
                  <a:srgbClr val="7B0317"/>
                </a:solidFill>
                <a:latin typeface="Century Gothic"/>
              </a:rPr>
              <a:t> </a:t>
            </a:r>
            <a:r>
              <a:rPr lang="en-US" sz="2000" b="1" dirty="0" err="1">
                <a:solidFill>
                  <a:srgbClr val="7B0317"/>
                </a:solidFill>
                <a:latin typeface="Century Gothic"/>
              </a:rPr>
              <a:t>δοθεί</a:t>
            </a:r>
            <a:r>
              <a:rPr lang="en-US" sz="2000" b="1" dirty="0">
                <a:solidFill>
                  <a:srgbClr val="7B0317"/>
                </a:solidFill>
                <a:latin typeface="Century Gothic"/>
              </a:rPr>
              <a:t> </a:t>
            </a:r>
            <a:r>
              <a:rPr lang="en-US" sz="2000" b="1" dirty="0" err="1">
                <a:solidFill>
                  <a:srgbClr val="7B0317"/>
                </a:solidFill>
                <a:latin typeface="Century Gothic"/>
              </a:rPr>
              <a:t>λαμπρότητα</a:t>
            </a:r>
            <a:r>
              <a:rPr lang="en-US" sz="2000" b="1" dirty="0">
                <a:solidFill>
                  <a:srgbClr val="7B0317"/>
                </a:solidFill>
                <a:latin typeface="Century Gothic"/>
              </a:rPr>
              <a:t> </a:t>
            </a:r>
            <a:r>
              <a:rPr lang="en-US" sz="2000" b="1" dirty="0" err="1">
                <a:solidFill>
                  <a:srgbClr val="7B0317"/>
                </a:solidFill>
                <a:latin typeface="Century Gothic"/>
              </a:rPr>
              <a:t>στην</a:t>
            </a:r>
            <a:r>
              <a:rPr lang="en-US" sz="2000" b="1" dirty="0">
                <a:solidFill>
                  <a:srgbClr val="7B0317"/>
                </a:solidFill>
                <a:latin typeface="Century Gothic"/>
              </a:rPr>
              <a:t> </a:t>
            </a:r>
            <a:r>
              <a:rPr lang="en-US" sz="2000" b="1" dirty="0" err="1">
                <a:solidFill>
                  <a:srgbClr val="7B0317"/>
                </a:solidFill>
                <a:latin typeface="Century Gothic"/>
              </a:rPr>
              <a:t>ιστορία</a:t>
            </a:r>
            <a:r>
              <a:rPr lang="en-US" sz="2000" b="1" dirty="0">
                <a:solidFill>
                  <a:srgbClr val="7B0317"/>
                </a:solidFill>
                <a:latin typeface="Century Gothic"/>
              </a:rPr>
              <a:t> </a:t>
            </a:r>
            <a:r>
              <a:rPr lang="en-US" sz="2000" b="1" dirty="0" err="1">
                <a:solidFill>
                  <a:srgbClr val="7B0317"/>
                </a:solidFill>
                <a:latin typeface="Century Gothic"/>
              </a:rPr>
              <a:t>της</a:t>
            </a:r>
            <a:r>
              <a:rPr lang="en-US" sz="2000" b="1" dirty="0">
                <a:solidFill>
                  <a:srgbClr val="7B0317"/>
                </a:solidFill>
                <a:latin typeface="Century Gothic"/>
              </a:rPr>
              <a:t> </a:t>
            </a:r>
            <a:r>
              <a:rPr lang="en-US" sz="2000" b="1" dirty="0" err="1">
                <a:solidFill>
                  <a:srgbClr val="7B0317"/>
                </a:solidFill>
                <a:latin typeface="Century Gothic"/>
              </a:rPr>
              <a:t>Θήρας</a:t>
            </a:r>
            <a:r>
              <a:rPr lang="en-US" sz="2000" b="1" dirty="0">
                <a:solidFill>
                  <a:srgbClr val="7B0317"/>
                </a:solidFill>
                <a:latin typeface="Century Gothic"/>
              </a:rPr>
              <a:t>, </a:t>
            </a:r>
            <a:r>
              <a:rPr lang="en-US" sz="2000" b="1" dirty="0" err="1">
                <a:solidFill>
                  <a:srgbClr val="7B0317"/>
                </a:solidFill>
                <a:latin typeface="Century Gothic"/>
              </a:rPr>
              <a:t>αφού</a:t>
            </a:r>
            <a:r>
              <a:rPr lang="en-US" sz="2000" b="1" dirty="0">
                <a:solidFill>
                  <a:srgbClr val="7B0317"/>
                </a:solidFill>
                <a:latin typeface="Century Gothic"/>
              </a:rPr>
              <a:t> </a:t>
            </a:r>
            <a:r>
              <a:rPr lang="en-US" sz="2000" b="1" dirty="0" err="1">
                <a:solidFill>
                  <a:srgbClr val="7B0317"/>
                </a:solidFill>
                <a:latin typeface="Century Gothic"/>
              </a:rPr>
              <a:t>οι</a:t>
            </a:r>
            <a:r>
              <a:rPr lang="en-US" sz="2000" b="1" dirty="0">
                <a:solidFill>
                  <a:srgbClr val="7B0317"/>
                </a:solidFill>
                <a:latin typeface="Century Gothic"/>
              </a:rPr>
              <a:t> </a:t>
            </a:r>
            <a:r>
              <a:rPr lang="en-US" sz="2000" b="1" dirty="0" err="1">
                <a:solidFill>
                  <a:srgbClr val="7B0317"/>
                </a:solidFill>
                <a:latin typeface="Century Gothic"/>
              </a:rPr>
              <a:t>Θηραίοι</a:t>
            </a:r>
            <a:r>
              <a:rPr lang="en-US" sz="2000" b="1" dirty="0">
                <a:solidFill>
                  <a:srgbClr val="7B0317"/>
                </a:solidFill>
                <a:latin typeface="Century Gothic"/>
              </a:rPr>
              <a:t>, </a:t>
            </a:r>
            <a:r>
              <a:rPr lang="en-US" sz="2000" b="1" dirty="0" err="1">
                <a:solidFill>
                  <a:srgbClr val="7B0317"/>
                </a:solidFill>
                <a:latin typeface="Century Gothic"/>
              </a:rPr>
              <a:t>ιδρυτές</a:t>
            </a:r>
            <a:r>
              <a:rPr lang="en-US" sz="2000" b="1" dirty="0">
                <a:solidFill>
                  <a:srgbClr val="7B0317"/>
                </a:solidFill>
                <a:latin typeface="Century Gothic"/>
              </a:rPr>
              <a:t> </a:t>
            </a:r>
            <a:r>
              <a:rPr lang="en-US" sz="2000" b="1" dirty="0" err="1">
                <a:solidFill>
                  <a:srgbClr val="7B0317"/>
                </a:solidFill>
                <a:latin typeface="Century Gothic"/>
              </a:rPr>
              <a:t>της</a:t>
            </a:r>
            <a:r>
              <a:rPr lang="en-US" sz="2000" b="1" dirty="0">
                <a:solidFill>
                  <a:srgbClr val="7B0317"/>
                </a:solidFill>
                <a:latin typeface="Century Gothic"/>
              </a:rPr>
              <a:t> </a:t>
            </a:r>
            <a:r>
              <a:rPr lang="en-US" sz="2000" b="1" dirty="0" err="1">
                <a:solidFill>
                  <a:srgbClr val="7B0317"/>
                </a:solidFill>
                <a:latin typeface="Century Gothic"/>
              </a:rPr>
              <a:t>Κυρήνης</a:t>
            </a:r>
            <a:r>
              <a:rPr lang="en-US" sz="2000" b="1" dirty="0">
                <a:solidFill>
                  <a:srgbClr val="7B0317"/>
                </a:solidFill>
                <a:latin typeface="Century Gothic"/>
              </a:rPr>
              <a:t>, </a:t>
            </a:r>
            <a:r>
              <a:rPr lang="en-US" sz="2000" b="1" dirty="0" err="1">
                <a:solidFill>
                  <a:srgbClr val="7B0317"/>
                </a:solidFill>
                <a:latin typeface="Century Gothic"/>
              </a:rPr>
              <a:t>θεωρούσαν</a:t>
            </a:r>
            <a:r>
              <a:rPr lang="en-US" sz="2000" b="1" dirty="0">
                <a:solidFill>
                  <a:srgbClr val="7B0317"/>
                </a:solidFill>
                <a:latin typeface="Century Gothic"/>
              </a:rPr>
              <a:t> </a:t>
            </a:r>
            <a:r>
              <a:rPr lang="en-US" sz="2000" b="1" dirty="0" err="1">
                <a:solidFill>
                  <a:srgbClr val="7B0317"/>
                </a:solidFill>
                <a:latin typeface="Century Gothic"/>
              </a:rPr>
              <a:t>τους</a:t>
            </a:r>
            <a:r>
              <a:rPr lang="en-US" sz="2000" b="1" dirty="0">
                <a:solidFill>
                  <a:srgbClr val="7B0317"/>
                </a:solidFill>
                <a:latin typeface="Century Gothic"/>
              </a:rPr>
              <a:t> </a:t>
            </a:r>
            <a:r>
              <a:rPr lang="en-US" sz="2000" b="1" dirty="0" err="1">
                <a:solidFill>
                  <a:srgbClr val="7B0317"/>
                </a:solidFill>
                <a:latin typeface="Century Gothic"/>
              </a:rPr>
              <a:t>εαυτούς</a:t>
            </a:r>
            <a:r>
              <a:rPr lang="en-US" sz="2000" b="1" dirty="0">
                <a:solidFill>
                  <a:srgbClr val="7B0317"/>
                </a:solidFill>
                <a:latin typeface="Century Gothic"/>
              </a:rPr>
              <a:t> </a:t>
            </a:r>
            <a:r>
              <a:rPr lang="en-US" sz="2000" b="1" dirty="0" err="1">
                <a:solidFill>
                  <a:srgbClr val="7B0317"/>
                </a:solidFill>
                <a:latin typeface="Century Gothic"/>
              </a:rPr>
              <a:t>τους</a:t>
            </a:r>
            <a:r>
              <a:rPr lang="en-US" sz="2000" b="1" dirty="0">
                <a:solidFill>
                  <a:srgbClr val="7B0317"/>
                </a:solidFill>
                <a:latin typeface="Century Gothic"/>
              </a:rPr>
              <a:t> </a:t>
            </a:r>
            <a:r>
              <a:rPr lang="en-US" sz="2000" b="1" dirty="0" err="1">
                <a:solidFill>
                  <a:srgbClr val="7B0317"/>
                </a:solidFill>
                <a:latin typeface="Century Gothic"/>
              </a:rPr>
              <a:t>απογόνους</a:t>
            </a:r>
            <a:r>
              <a:rPr lang="en-US" sz="2000" b="1" dirty="0">
                <a:solidFill>
                  <a:srgbClr val="7B0317"/>
                </a:solidFill>
                <a:latin typeface="Century Gothic"/>
              </a:rPr>
              <a:t> </a:t>
            </a:r>
            <a:r>
              <a:rPr lang="en-US" sz="2000" b="1" dirty="0" err="1">
                <a:solidFill>
                  <a:srgbClr val="7B0317"/>
                </a:solidFill>
                <a:latin typeface="Century Gothic"/>
              </a:rPr>
              <a:t>των</a:t>
            </a:r>
            <a:r>
              <a:rPr lang="en-US" sz="2000" b="1" dirty="0">
                <a:solidFill>
                  <a:srgbClr val="7B0317"/>
                </a:solidFill>
                <a:latin typeface="Century Gothic"/>
              </a:rPr>
              <a:t> </a:t>
            </a:r>
            <a:r>
              <a:rPr lang="en-US" sz="2000" b="1" dirty="0" err="1">
                <a:solidFill>
                  <a:srgbClr val="7B0317"/>
                </a:solidFill>
                <a:latin typeface="Century Gothic"/>
              </a:rPr>
              <a:t>Αργοναυτών</a:t>
            </a:r>
            <a:r>
              <a:rPr lang="en-US" sz="2000" b="1" dirty="0">
                <a:solidFill>
                  <a:srgbClr val="7B0317"/>
                </a:solidFill>
                <a:latin typeface="Century Gothic"/>
              </a:rPr>
              <a:t>. </a:t>
            </a:r>
            <a:endParaRPr lang="en-US" sz="2000" b="1" dirty="0">
              <a:solidFill>
                <a:srgbClr val="7B0317"/>
              </a:solidFill>
              <a:latin typeface="Century Gothic"/>
            </a:endParaRPr>
          </a:p>
        </p:txBody>
      </p:sp>
      <p:sp>
        <p:nvSpPr>
          <p:cNvPr id="108" name="CustomShape 2"/>
          <p:cNvSpPr/>
          <p:nvPr/>
        </p:nvSpPr>
        <p:spPr>
          <a:xfrm>
            <a:off x="5553000" y="754200"/>
            <a:ext cx="184320" cy="923040"/>
          </a:xfrm>
          <a:prstGeom prst="rect">
            <a:avLst/>
          </a:prstGeom>
          <a:noFill/>
          <a:ln>
            <a:noFill/>
          </a:ln>
        </p:spPr>
      </p:sp>
      <p:sp>
        <p:nvSpPr>
          <p:cNvPr id="109" name="CustomShape 3"/>
          <p:cNvSpPr/>
          <p:nvPr/>
        </p:nvSpPr>
        <p:spPr>
          <a:xfrm>
            <a:off x="4506120" y="526680"/>
            <a:ext cx="2462760" cy="914760"/>
          </a:xfrm>
          <a:prstGeom prst="rect">
            <a:avLst/>
          </a:prstGeom>
          <a:noFill/>
          <a:ln>
            <a:noFill/>
          </a:ln>
        </p:spPr>
        <p:txBody>
          <a:bodyPr wrap="none"/>
          <a:lstStyle/>
          <a:p>
            <a:pPr algn="ctr">
              <a:lnSpc>
                <a:spcPct val="100000"/>
              </a:lnSpc>
            </a:pPr>
            <a:r>
              <a:rPr lang="el-GR" sz="5400" b="1">
                <a:solidFill>
                  <a:srgbClr val="7C0A61"/>
                </a:solidFill>
                <a:latin typeface="Century Gothic"/>
              </a:rPr>
              <a:t>ΤΡΙΤΩΝ</a:t>
            </a:r>
            <a:endParaRPr/>
          </a:p>
        </p:txBody>
      </p:sp>
      <p:pic>
        <p:nvPicPr>
          <p:cNvPr id="110" name="Picture 2"/>
          <p:cNvPicPr/>
          <p:nvPr/>
        </p:nvPicPr>
        <p:blipFill>
          <a:blip r:embed="rId2" cstate="print"/>
          <a:stretch>
            <a:fillRect/>
          </a:stretch>
        </p:blipFill>
        <p:spPr>
          <a:xfrm>
            <a:off x="8336160" y="2313000"/>
            <a:ext cx="3028680" cy="3047760"/>
          </a:xfrm>
          <a:prstGeom prst="rect">
            <a:avLst/>
          </a:prstGeom>
          <a:ln>
            <a:noFill/>
          </a:ln>
        </p:spPr>
      </p:pic>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TextShape 1"/>
          <p:cNvSpPr txBox="1"/>
          <p:nvPr/>
        </p:nvSpPr>
        <p:spPr>
          <a:xfrm>
            <a:off x="684360" y="4487400"/>
            <a:ext cx="8534160" cy="1506600"/>
          </a:xfrm>
          <a:prstGeom prst="rect">
            <a:avLst/>
          </a:prstGeom>
        </p:spPr>
        <p:txBody>
          <a:bodyPr lIns="0" tIns="0" rIns="0" bIns="0" anchor="ctr"/>
          <a:lstStyle/>
          <a:p>
            <a:r>
              <a:rPr lang="en-US">
                <a:latin typeface="Century Gothic"/>
              </a:rPr>
              <a:t>￀ ΠΗΓΕΣ: https://www.google.gr/url?sa=t&amp;rct=j&amp;q=&amp;esrc=s&amp;source=web&amp;cd=1&amp;cad=rja&amp;uact=8&amp;ved=0ahUKEwjpyfi-lM7RAhXF7RQKHVyVBfcQFggaMAA&amp;url=http%3A%2F%2Fmythagogia.blogspot.com%2F2013%2F11%2Fblog-post_29.html&amp;usg=AFQjCNG2Py8hFjStSBn9iaNtMc4DUzGj7A&amp;bvm=bv.144224172,d.bGg
ΒΙΚΙΠΑΙΔΕΙΑ </a:t>
            </a:r>
            <a:endParaRPr/>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6003720" y="2967480"/>
            <a:ext cx="184320" cy="923040"/>
          </a:xfrm>
          <a:prstGeom prst="rect">
            <a:avLst/>
          </a:prstGeom>
          <a:noFill/>
          <a:ln>
            <a:noFill/>
          </a:ln>
        </p:spPr>
      </p:sp>
      <p:sp>
        <p:nvSpPr>
          <p:cNvPr id="113" name="CustomShape 2"/>
          <p:cNvSpPr/>
          <p:nvPr/>
        </p:nvSpPr>
        <p:spPr>
          <a:xfrm>
            <a:off x="2504520" y="728280"/>
            <a:ext cx="6082560" cy="923040"/>
          </a:xfrm>
          <a:prstGeom prst="rect">
            <a:avLst/>
          </a:prstGeom>
          <a:noFill/>
          <a:ln>
            <a:noFill/>
          </a:ln>
        </p:spPr>
      </p:sp>
      <p:sp>
        <p:nvSpPr>
          <p:cNvPr id="114" name="CustomShape 3"/>
          <p:cNvSpPr/>
          <p:nvPr/>
        </p:nvSpPr>
        <p:spPr>
          <a:xfrm>
            <a:off x="6003720" y="2967480"/>
            <a:ext cx="184320" cy="923040"/>
          </a:xfrm>
          <a:prstGeom prst="rect">
            <a:avLst/>
          </a:prstGeom>
          <a:noFill/>
          <a:ln>
            <a:noFill/>
          </a:ln>
        </p:spPr>
      </p:sp>
      <p:sp>
        <p:nvSpPr>
          <p:cNvPr id="115" name="CustomShape 4"/>
          <p:cNvSpPr/>
          <p:nvPr/>
        </p:nvSpPr>
        <p:spPr>
          <a:xfrm>
            <a:off x="2862360" y="2244240"/>
            <a:ext cx="5724720" cy="1432440"/>
          </a:xfrm>
          <a:prstGeom prst="rect">
            <a:avLst/>
          </a:prstGeom>
          <a:noFill/>
          <a:ln>
            <a:noFill/>
          </a:ln>
        </p:spPr>
        <p:txBody>
          <a:bodyPr/>
          <a:lstStyle/>
          <a:p>
            <a:pPr algn="ctr">
              <a:lnSpc>
                <a:spcPct val="100000"/>
              </a:lnSpc>
            </a:pPr>
            <a:r>
              <a:rPr lang="el-GR" sz="8800" b="1">
                <a:solidFill>
                  <a:srgbClr val="EF48C9"/>
                </a:solidFill>
                <a:latin typeface="Century Gothic"/>
              </a:rPr>
              <a:t>ΤΕΛΟΣ</a:t>
            </a:r>
            <a:endParaRPr/>
          </a:p>
        </p:txBody>
      </p:sp>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195</Words>
  <Application>Microsoft Office PowerPoint</Application>
  <PresentationFormat>Προσαρμογή</PresentationFormat>
  <Paragraphs>23</Paragraphs>
  <Slides>8</Slides>
  <Notes>0</Notes>
  <HiddenSlides>0</HiddenSlides>
  <MMClips>0</MMClips>
  <ScaleCrop>false</ScaleCrop>
  <HeadingPairs>
    <vt:vector size="4" baseType="variant">
      <vt:variant>
        <vt:lpstr>Θέμα</vt:lpstr>
      </vt:variant>
      <vt:variant>
        <vt:i4>2</vt:i4>
      </vt:variant>
      <vt:variant>
        <vt:lpstr>Τίτλοι διαφανειών</vt:lpstr>
      </vt:variant>
      <vt:variant>
        <vt:i4>8</vt:i4>
      </vt:variant>
    </vt:vector>
  </HeadingPairs>
  <TitlesOfParts>
    <vt:vector size="10" baseType="lpstr">
      <vt:lpstr>Office Theme</vt:lpstr>
      <vt:lpstr>Office Theme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cp:lastModifiedBy>user</cp:lastModifiedBy>
  <cp:revision>1</cp:revision>
  <dcterms:modified xsi:type="dcterms:W3CDTF">2017-01-19T15:05:47Z</dcterms:modified>
</cp:coreProperties>
</file>