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043AA2-8FE6-4B5C-8D52-517F96C82B1F}" type="datetimeFigureOut">
              <a:rPr lang="el-GR" smtClean="0"/>
              <a:t>6/1/2019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E6FCC8-DBED-48C4-94A5-6439DA574DFF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ttp://34dimotikopeiraia.pblogs.gr/ecocode-oikokwdikas-ena-diadrastiko-diaskedastiko-paihnidi-anak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4091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«Η ανακύκλωση του χαρτιού»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7507560" cy="144016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Τάξη : Γ΄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Σχολείο: Ιδιωτικό Εκπαιδευτήριο Πολυχρονάκου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Υπεύθυνη δασκάλα : Μαρία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Τούμπλη</a:t>
            </a:r>
            <a:endParaRPr lang="el-G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888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Κάναμε την ανακύκλωση του χαρτιού εικονογραφημένη ιστορία και τη  γράψαμε στο τετράδιό μας.</a:t>
            </a:r>
          </a:p>
          <a:p>
            <a:pPr marL="82296" indent="0">
              <a:buNone/>
            </a:pP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2102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38437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Με το πολτοποιημένο χαρτί φτιάξαμε τις μάσκες για τα θεατρικά μας και τις κούκλες μας.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528392" cy="48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384376" cy="48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608" y="836712"/>
            <a:ext cx="7240848" cy="5411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Τέλος ασχοληθήκαμε με τη συγγραφή του θεατρικού μας έργου με θέμα την ανακύκλωση και την προστασία του πλανήτη, το οποίο παρουσιάσαμε στους μαθητές του σχολείου μας.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724128" cy="31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Αστέρι 5 ακτινών 1"/>
          <p:cNvSpPr/>
          <p:nvPr/>
        </p:nvSpPr>
        <p:spPr>
          <a:xfrm>
            <a:off x="2687216" y="2780928"/>
            <a:ext cx="45720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Αστέρι 5 ακτινών 3"/>
          <p:cNvSpPr/>
          <p:nvPr/>
        </p:nvSpPr>
        <p:spPr>
          <a:xfrm>
            <a:off x="5063480" y="2795389"/>
            <a:ext cx="457200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στέρι 5 ακτινών 4"/>
          <p:cNvSpPr/>
          <p:nvPr/>
        </p:nvSpPr>
        <p:spPr>
          <a:xfrm>
            <a:off x="6042992" y="2912368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στέρι 5 ακτινών 5"/>
          <p:cNvSpPr/>
          <p:nvPr/>
        </p:nvSpPr>
        <p:spPr>
          <a:xfrm>
            <a:off x="6752640" y="2856348"/>
            <a:ext cx="45720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4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Αξιολόγηση Προγράμματος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32764" y="1447800"/>
            <a:ext cx="7800924" cy="4800600"/>
          </a:xfrm>
        </p:spPr>
        <p:txBody>
          <a:bodyPr>
            <a:normAutofit/>
          </a:bodyPr>
          <a:lstStyle/>
          <a:p>
            <a:pPr algn="just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Κατά τη διάρκεια του προγράμματος οι μαθητές μας υλοποίησαν όσα συναποφασίστηκαν με ενθουσιασμό και ευχαρίστηση.</a:t>
            </a:r>
          </a:p>
          <a:p>
            <a:pPr algn="just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Ευαισθητοποιήθηκαν σε θέματα προστασίας του περιβάλλοντος και  απέκτησαν ενδιαφέρουσες εμπειρίες. </a:t>
            </a:r>
          </a:p>
          <a:p>
            <a:pPr algn="just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Βίωσαν όλα τα στάδια της ανακύκλωσης.</a:t>
            </a:r>
          </a:p>
          <a:p>
            <a:pPr algn="just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Έζησαν στιγμές δημιουργικότητας φτιάχνοντας ανακυκλωμένο χαρτί  και κατασκευές από υλικά ανακύκλωσης.</a:t>
            </a:r>
          </a:p>
          <a:p>
            <a:pPr algn="just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Πλούτισαν τις γνώσεις και το λεξιλόγιό τους.</a:t>
            </a:r>
          </a:p>
          <a:p>
            <a:pPr algn="just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Τέλος, εμπέδωσαν τις αξίες της ανακύκλωσης και «εξ απαλών ονύχων»  μυήθηκαν στα μυστικά της.</a:t>
            </a:r>
          </a:p>
          <a:p>
            <a:pPr marL="82296" indent="0" algn="just">
              <a:buNone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Ελπίζουμε η εμπειρία  και οι γνώσεις που απέκτησαν οι μαθητές μας να τους </a:t>
            </a:r>
            <a:r>
              <a:rPr lang="el-GR" sz="2000" b="1" smtClean="0">
                <a:solidFill>
                  <a:schemeClr val="accent1">
                    <a:lumMod val="50000"/>
                  </a:schemeClr>
                </a:solidFill>
              </a:rPr>
              <a:t>συνοδεύουν 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και να γίνουν τρόπος ζωής.</a:t>
            </a:r>
          </a:p>
          <a:p>
            <a:pPr marL="82296" indent="0">
              <a:buNone/>
            </a:pPr>
            <a:endParaRPr lang="el-G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664784" cy="229026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Υλοποίηση προγράμματος</a:t>
            </a:r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l-GR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Το πρόγραμμά μας υλοποιήθηκε σε πέντε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στάδια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καθόλη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τη διάρκεια της χρονιάς.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2636912"/>
            <a:ext cx="7498080" cy="2952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 Γενικός Σκοπός </a:t>
            </a:r>
          </a:p>
          <a:p>
            <a:pPr marL="82296" indent="0">
              <a:buNone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Ο σκοπός του προγράμματος ήταν τα παιδιά να γνωρίσουν τα ανακυκλώσιμα υλικά και τους τρόπους ανακύκλωσης, να εμπλακούν ενεργά και να αναλάβουν δράση αποκτώντας οικολογική συνείδηση.</a:t>
            </a:r>
          </a:p>
          <a:p>
            <a:pPr marL="82296" indent="0">
              <a:buNone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2296" indent="0">
              <a:buNone/>
            </a:pP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l-G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l-GR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Επιμέρους στόχοι του προγράμματος: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Να ενημερωθούν οι μαθητές για το πρόβλημα των σκουπιδιών.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Να μάθουν πως παράγεται το ανακυκλωμένο χαρτί.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Να ευαισθητοποιηθούν και να αποτελέσουν παράδειγμα για τους γύρω τους.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Να ξεχωρίζουν τα υλικά της ανακύκλωσης και να τα τοποθετούν στους αντίστοιχους κάδους [ χαρτί  - γυαλί – αλουμίνιο – πλαστικό ] .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Να διεγερθεί η δημιουργική σκέψη και να προσφερθεί ένας βιωματικός τρόπος εκπαίδευσης , έκφρασης και δημιουργίας</a:t>
            </a:r>
          </a:p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Να αποκτήσουν οικολογική συνείδηση και ανάλογο τρόπο σκέψης και συμπεριφοράς.</a:t>
            </a:r>
          </a:p>
        </p:txBody>
      </p:sp>
    </p:spTree>
    <p:extLst>
      <p:ext uri="{BB962C8B-B14F-4D97-AF65-F5344CB8AC3E}">
        <p14:creationId xmlns:p14="http://schemas.microsoft.com/office/powerpoint/2010/main" val="35865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1</a:t>
            </a:r>
            <a:r>
              <a:rPr lang="el-GR" sz="3200" b="1" baseline="30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ο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Στάδιο</a:t>
            </a:r>
            <a:endParaRPr lang="el-GR" sz="32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608" y="1447800"/>
            <a:ext cx="6808800" cy="4861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Στο πρώτο στάδιο πραγματοποιήθηκε η </a:t>
            </a: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</a:rPr>
              <a:t>διαδραστική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 παρουσίαση  και η ευαισθητοποίηση των μαθητών σε θέματα ανακύκλωσης.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mailto:http://34dimotikopeiraia.pblogs.gr/ecocode-oikokwdikas-ena-diadrastiko-diaskedastiko-paihnidi-anaky.html</a:t>
            </a:r>
            <a:endParaRPr lang="el-G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l-G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l-G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140968"/>
            <a:ext cx="512670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l-GR" sz="3200" b="1" baseline="30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ο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Στάδιο</a:t>
            </a:r>
            <a:endParaRPr lang="el-GR" sz="32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Στο δεύτερο στάδιο ασχοληθήκαμε με τη συγγραφή των </a:t>
            </a:r>
            <a:r>
              <a:rPr lang="el-GR" sz="2000" b="1" dirty="0" err="1" smtClean="0">
                <a:solidFill>
                  <a:schemeClr val="accent1">
                    <a:lumMod val="50000"/>
                  </a:schemeClr>
                </a:solidFill>
              </a:rPr>
              <a:t>οικοκώδικων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 (αφίσες) και την καλλιτεχνική παρουσίασή τους.</a:t>
            </a:r>
          </a:p>
          <a:p>
            <a:pPr marL="82296" indent="0">
              <a:buNone/>
            </a:pP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</a:t>
            </a:r>
            <a:r>
              <a:rPr lang="el-GR" sz="3200" b="1" baseline="30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ο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Στάδιο</a:t>
            </a:r>
            <a:endParaRPr lang="el-GR" sz="32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Στο τρίτο στάδιο μάθαμε και καταγράψαμε  τους τρόπους ανακύκλωσης του χαρτιού, του γυαλιού, του πλαστικού και του αλουμινίου  και γνωρίσαμε τις τεχνολογίες που αξιοποιούνται για το σκοπό αυτό.</a:t>
            </a:r>
          </a:p>
          <a:p>
            <a:pPr marL="82296" indent="0">
              <a:buNone/>
            </a:pP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1845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4</a:t>
            </a:r>
            <a:r>
              <a:rPr lang="el-GR" sz="3200" b="1" baseline="30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ο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Στάδιο</a:t>
            </a:r>
            <a:endParaRPr lang="el-GR" sz="32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Στο στάδιο αυτό θελήσαμε να εφαρμόσουμε τα όσα μάθαμε  και  να  ανακυκλώσουμε κι εμείς τα σκουπίδια μας. Έτσι, λοιπόν: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Επισκεφθήκαμε το Αρχαιολογικό Μουσείο της Σπάρτης, συλλέξαμε τα σκουπίδια του εξωτερικού χώρου.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61206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Αστέρι 5 ακτινών 3"/>
          <p:cNvSpPr/>
          <p:nvPr/>
        </p:nvSpPr>
        <p:spPr>
          <a:xfrm>
            <a:off x="3059832" y="45091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στέρι 5 ακτινών 4"/>
          <p:cNvSpPr/>
          <p:nvPr/>
        </p:nvSpPr>
        <p:spPr>
          <a:xfrm>
            <a:off x="3851920" y="45091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στέρι 5 ακτινών 6"/>
          <p:cNvSpPr/>
          <p:nvPr/>
        </p:nvSpPr>
        <p:spPr>
          <a:xfrm>
            <a:off x="3707904" y="33569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στέρι 5 ακτινών 7"/>
          <p:cNvSpPr/>
          <p:nvPr/>
        </p:nvSpPr>
        <p:spPr>
          <a:xfrm>
            <a:off x="4582852" y="474609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στέρι 5 ακτινών 8"/>
          <p:cNvSpPr/>
          <p:nvPr/>
        </p:nvSpPr>
        <p:spPr>
          <a:xfrm>
            <a:off x="5220072" y="4631432"/>
            <a:ext cx="914400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στέρι 5 ακτινών 9"/>
          <p:cNvSpPr/>
          <p:nvPr/>
        </p:nvSpPr>
        <p:spPr>
          <a:xfrm>
            <a:off x="5868144" y="4271392"/>
            <a:ext cx="1224136" cy="13317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 5 ακτινών 10"/>
          <p:cNvSpPr/>
          <p:nvPr/>
        </p:nvSpPr>
        <p:spPr>
          <a:xfrm>
            <a:off x="4305672" y="3810744"/>
            <a:ext cx="914400" cy="914400"/>
          </a:xfrm>
          <a:prstGeom prst="star5">
            <a:avLst>
              <a:gd name="adj" fmla="val 1774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Αστέρι 5 ακτινών 11"/>
          <p:cNvSpPr/>
          <p:nvPr/>
        </p:nvSpPr>
        <p:spPr>
          <a:xfrm>
            <a:off x="5905872" y="4021573"/>
            <a:ext cx="457200" cy="6333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Αστέρι 5 ακτινών 12"/>
          <p:cNvSpPr/>
          <p:nvPr/>
        </p:nvSpPr>
        <p:spPr>
          <a:xfrm>
            <a:off x="5040052" y="3620354"/>
            <a:ext cx="457200" cy="698376"/>
          </a:xfrm>
          <a:prstGeom prst="star5">
            <a:avLst>
              <a:gd name="adj" fmla="val 1504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6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Τα σκουπίδια που συλλέξαμε τα τοποθετήσαμε σε ειδικούς κάδους ανακύκλωσης ανάλογα με το είδος τους.</a:t>
            </a: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772816"/>
            <a:ext cx="6496050" cy="35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73896" y="852438"/>
            <a:ext cx="6986536" cy="53848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Κρατήσαμε ημερολόγιο στο οποίο καταγράφαμε καθημερινά τα ανακυκλώσιμα υλικά που υπήρχαν στον κάδο της τάξης μας. </a:t>
            </a:r>
          </a:p>
          <a:p>
            <a:pPr marL="82296" indent="0">
              <a:buNone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9127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437</Words>
  <Application>Microsoft Office PowerPoint</Application>
  <PresentationFormat>Προβολή στην οθόνη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Ηλιοστάσιο</vt:lpstr>
      <vt:lpstr>«Η ανακύκλωση του χαρτιού»</vt:lpstr>
      <vt:lpstr>Υλοποίηση προγράμματος  Το πρόγραμμά μας υλοποιήθηκε σε πέντε στάδια καθόλη τη διάρκεια της χρονιάς. </vt:lpstr>
      <vt:lpstr>Επιμέρους στόχοι του προγράμματος:</vt:lpstr>
      <vt:lpstr>1ο Στάδιο</vt:lpstr>
      <vt:lpstr>2ο Στάδιο</vt:lpstr>
      <vt:lpstr>3ο Στάδιο</vt:lpstr>
      <vt:lpstr>4ο Στάδιο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Αξιολόγηση Προγράμματος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«Η ανακύκλωση του χαρτιού»</dc:title>
  <dc:creator>a</dc:creator>
  <cp:lastModifiedBy>a</cp:lastModifiedBy>
  <cp:revision>19</cp:revision>
  <dcterms:created xsi:type="dcterms:W3CDTF">2016-06-06T13:54:49Z</dcterms:created>
  <dcterms:modified xsi:type="dcterms:W3CDTF">2019-01-06T20:16:48Z</dcterms:modified>
</cp:coreProperties>
</file>