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228B-D176-418A-A924-631B73700781}" type="datetimeFigureOut">
              <a:rPr lang="el-GR" smtClean="0"/>
              <a:pPr/>
              <a:t>17/4/2026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1F7A-84D6-434E-985E-E41759B08DF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7859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Η φιλία στην αρχαιότητα.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929354" cy="475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001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4000" dirty="0" smtClean="0"/>
              <a:t>Μέγας Αλέξανδρος και Ηφαιστίωνας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8291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Η φιλία του Μέγα Αλέξανδρου και του Ηφαιστίωνα ξεκίνησε από τα παιδικά τους χρόνια, όταν σπούδαζαν μαζί κοντά στον Αριστοτέλη. Ήταν αχώριστοι και ο Ηφαιστίωνας στάθηκε για πάντα ο πιο πιστός φίλος και συνεργάτης του </a:t>
            </a:r>
            <a:r>
              <a:rPr lang="el-GR" sz="2400" dirty="0" err="1" smtClean="0"/>
              <a:t>Αλέξαν</a:t>
            </a:r>
            <a:r>
              <a:rPr lang="el-GR" sz="2400" dirty="0" smtClean="0"/>
              <a:t>-</a:t>
            </a:r>
            <a:r>
              <a:rPr lang="el-GR" sz="2400" dirty="0" err="1" smtClean="0"/>
              <a:t>δρου</a:t>
            </a:r>
            <a:r>
              <a:rPr lang="el-GR" sz="2400" dirty="0" smtClean="0"/>
              <a:t> στις εκστρατείες του. Όταν πέθανε ο Ηφαιστίωνας πέθανε ο Αλέξανδρος θρήνησε βαθιά.</a:t>
            </a:r>
          </a:p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Η φιλία τους συμβολίζει πίστη, αφοσίωση και συντροφικότητα.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3500430" cy="3000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err="1" smtClean="0"/>
              <a:t>Γκιλγκαμές</a:t>
            </a:r>
            <a:r>
              <a:rPr lang="el-GR" dirty="0" smtClean="0"/>
              <a:t> και </a:t>
            </a:r>
            <a:r>
              <a:rPr lang="el-GR" dirty="0" err="1" smtClean="0"/>
              <a:t>Ενκίντου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43050"/>
            <a:ext cx="5143536" cy="50720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92075" indent="-92075" algn="just">
              <a:buNone/>
            </a:pPr>
            <a:r>
              <a:rPr lang="el-GR" sz="2400" dirty="0" smtClean="0"/>
              <a:t>     Ο </a:t>
            </a:r>
            <a:r>
              <a:rPr lang="el-GR" sz="2400" dirty="0" err="1" smtClean="0"/>
              <a:t>Γκιλκαμές</a:t>
            </a:r>
            <a:r>
              <a:rPr lang="el-GR" sz="2400" dirty="0" smtClean="0"/>
              <a:t> και ο </a:t>
            </a:r>
            <a:r>
              <a:rPr lang="el-GR" sz="2400" dirty="0" err="1" smtClean="0"/>
              <a:t>Ενκίντου</a:t>
            </a:r>
            <a:r>
              <a:rPr lang="el-GR" sz="2400" dirty="0" smtClean="0"/>
              <a:t> είναι οι ήρωες  ενός από τα αρχαιότερα έπη του κόσμου.</a:t>
            </a:r>
          </a:p>
          <a:p>
            <a:pPr marL="0" indent="0" algn="just">
              <a:buNone/>
            </a:pPr>
            <a:r>
              <a:rPr lang="el-GR" sz="2400" dirty="0" smtClean="0"/>
              <a:t>Στην αρχή ήταν αντίπαλοι, αλλά μετά την μονομαχία τους έγιναν στενοί φίλοι. </a:t>
            </a:r>
          </a:p>
          <a:p>
            <a:pPr marL="0" indent="0" algn="just">
              <a:buNone/>
            </a:pPr>
            <a:r>
              <a:rPr lang="el-GR" sz="2400" dirty="0" smtClean="0"/>
              <a:t>Μαζί έζησαν πολλές περιπέτειες και αντιμετώπισαν μεγάλους κινδύνους. Όταν πέθανε ο </a:t>
            </a:r>
            <a:r>
              <a:rPr lang="el-GR" sz="2400" dirty="0" err="1" smtClean="0"/>
              <a:t>Ενκίντου</a:t>
            </a:r>
            <a:r>
              <a:rPr lang="el-GR" sz="2400" dirty="0" smtClean="0"/>
              <a:t> ο </a:t>
            </a:r>
            <a:r>
              <a:rPr lang="el-GR" sz="2400" dirty="0" err="1" smtClean="0"/>
              <a:t>Γκιλγκαμές</a:t>
            </a:r>
            <a:r>
              <a:rPr lang="el-GR" sz="2400" dirty="0" smtClean="0"/>
              <a:t>  θλίφτηκε βαθιά και άρχισε να αναζητά το νόημα της ζωής. </a:t>
            </a:r>
          </a:p>
          <a:p>
            <a:pPr marL="0" indent="0" algn="just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Η σχέση τους αποτελεί έναν από τους πρώτους και πιο συγκινητικούς ύμνους στη φιλία στην παγκόσμια λογοτεχνία.</a:t>
            </a:r>
            <a:endParaRPr lang="el-GR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Δάμων και Φιντίας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14744" y="1714488"/>
            <a:ext cx="4972056" cy="49292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    </a:t>
            </a:r>
            <a:r>
              <a:rPr lang="el-GR" sz="2400" dirty="0" smtClean="0"/>
              <a:t>Η φιλία του Δάμωνα και του Φιντία αποτελεί ένα από τα πιο συγκινητικά παραδείγματα φιλίας στην </a:t>
            </a:r>
            <a:r>
              <a:rPr lang="el-GR" sz="2400" dirty="0" err="1" smtClean="0"/>
              <a:t>αρχαιό</a:t>
            </a:r>
            <a:r>
              <a:rPr lang="el-GR" sz="2400" dirty="0" smtClean="0"/>
              <a:t>-</a:t>
            </a:r>
            <a:r>
              <a:rPr lang="el-GR" sz="2400" dirty="0" err="1" smtClean="0"/>
              <a:t>τητα</a:t>
            </a:r>
            <a:r>
              <a:rPr lang="el-GR" sz="2400" dirty="0" smtClean="0"/>
              <a:t>. </a:t>
            </a:r>
          </a:p>
          <a:p>
            <a:pPr marL="0" indent="0" algn="just">
              <a:buNone/>
            </a:pPr>
            <a:r>
              <a:rPr lang="el-GR" sz="2400" dirty="0" smtClean="0"/>
              <a:t>Οι δύο φίλοι πίστευαν ο ένας στον άλλον απόλυτα. Όταν ο Φιντίας καταδικάστηκε σε θάνατο, ο Δάμων προσφέρθηκε να θυσιαστεί στην θέση του. Ο Φιντίας επέστρεψε εγκαίρως, αποδεικνύοντας ότι η αληθινή φιλία βασίζεται στην </a:t>
            </a:r>
            <a:r>
              <a:rPr lang="el-GR" sz="2400" b="1" dirty="0" smtClean="0">
                <a:solidFill>
                  <a:srgbClr val="FF0000"/>
                </a:solidFill>
              </a:rPr>
              <a:t>εμπιστοσύνη,</a:t>
            </a:r>
            <a:r>
              <a:rPr lang="el-GR" sz="2400" dirty="0" smtClean="0"/>
              <a:t> στην </a:t>
            </a:r>
            <a:r>
              <a:rPr lang="el-GR" sz="2400" b="1" dirty="0" smtClean="0">
                <a:solidFill>
                  <a:srgbClr val="FF0000"/>
                </a:solidFill>
              </a:rPr>
              <a:t>πίστη</a:t>
            </a:r>
            <a:r>
              <a:rPr lang="el-GR" sz="2400" dirty="0" smtClean="0"/>
              <a:t> και την </a:t>
            </a:r>
            <a:r>
              <a:rPr lang="el-GR" sz="2400" b="1" dirty="0" smtClean="0">
                <a:solidFill>
                  <a:srgbClr val="FF0000"/>
                </a:solidFill>
              </a:rPr>
              <a:t>αυτοθυσία</a:t>
            </a:r>
            <a:r>
              <a:rPr lang="el-GR" sz="2400" dirty="0" smtClean="0"/>
              <a:t>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fia\OneDrive\Υπολογιστής\ΕΡΓΑΣΙΕΣ ΜΑΘΗΤΩΝ 2025-26\ΖΩΓΡΑΦΙΕΣ ΓΙΑ ΤΗ ΦΙΛΙΑ\Scan_20260118 (4).png"/>
          <p:cNvPicPr>
            <a:picLocks noChangeAspect="1" noChangeArrowheads="1"/>
          </p:cNvPicPr>
          <p:nvPr/>
        </p:nvPicPr>
        <p:blipFill>
          <a:blip r:embed="rId2" cstate="print"/>
          <a:srcRect t="78215"/>
          <a:stretch>
            <a:fillRect/>
          </a:stretch>
        </p:blipFill>
        <p:spPr bwMode="auto">
          <a:xfrm>
            <a:off x="357158" y="3143248"/>
            <a:ext cx="8453440" cy="2639978"/>
          </a:xfrm>
          <a:prstGeom prst="rect">
            <a:avLst/>
          </a:prstGeom>
          <a:noFill/>
        </p:spPr>
      </p:pic>
      <p:pic>
        <p:nvPicPr>
          <p:cNvPr id="5" name="Picture 2" descr="C:\Users\sofia\OneDrive\Υπολογιστής\ΕΡΓΑΣΙΕΣ ΜΑΘΗΤΩΝ 2025-26\ΖΩΓΡΑΦΙΕΣ ΓΙΑ ΤΗ ΦΙΛΙΑ\Scan_20260118 (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663" b="38466"/>
          <a:stretch>
            <a:fillRect/>
          </a:stretch>
        </p:blipFill>
        <p:spPr bwMode="auto">
          <a:xfrm>
            <a:off x="428596" y="142852"/>
            <a:ext cx="8358246" cy="3086125"/>
          </a:xfrm>
          <a:prstGeom prst="rect">
            <a:avLst/>
          </a:prstGeom>
          <a:noFill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l-GR" sz="2400" b="1" dirty="0" smtClean="0"/>
              <a:t>Σας ευχαριστούμε για την προσοχή σας. </a:t>
            </a:r>
            <a:br>
              <a:rPr lang="el-GR" sz="2400" b="1" dirty="0" smtClean="0"/>
            </a:br>
            <a:r>
              <a:rPr lang="el-GR" sz="2400" b="1" dirty="0" smtClean="0"/>
              <a:t>0ι μαθητές του τμήματος Α3.</a:t>
            </a:r>
            <a:endParaRPr lang="el-GR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225</Words>
  <Application>Microsoft Office PowerPoint</Application>
  <PresentationFormat>Προβολή στην οθόνη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Η φιλία στην αρχαιότητα.</vt:lpstr>
      <vt:lpstr>Μέγας Αλέξανδρος και Ηφαιστίωνας </vt:lpstr>
      <vt:lpstr>Γκιλγκαμές και Ενκίντου </vt:lpstr>
      <vt:lpstr>Δάμων και Φιντίας</vt:lpstr>
      <vt:lpstr>Σας ευχαριστούμε για την προσοχή σας.  0ι μαθητές του τμήματος Α3.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Αρχαίες φιλίες</dc:title>
  <dc:creator>Εβελινα Φλωρου</dc:creator>
  <cp:lastModifiedBy>maria sofianou</cp:lastModifiedBy>
  <cp:revision>15</cp:revision>
  <dcterms:created xsi:type="dcterms:W3CDTF">2026-01-13T19:00:24Z</dcterms:created>
  <dcterms:modified xsi:type="dcterms:W3CDTF">2026-04-17T15:51:02Z</dcterms:modified>
</cp:coreProperties>
</file>