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9794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4739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439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33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575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56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08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428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662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04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651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0F132-A2B4-450D-BD14-81B56E549536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F52AF-A1C6-4B99-B25A-EAF79480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006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07576"/>
            <a:ext cx="12192000" cy="202528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3100" dirty="0"/>
              <a:t/>
            </a:r>
            <a:br>
              <a:rPr lang="el-GR" sz="3100" dirty="0"/>
            </a:br>
            <a:r>
              <a:rPr lang="el-GR" sz="3100" b="1" u="sng" dirty="0">
                <a:solidFill>
                  <a:srgbClr val="FF0000"/>
                </a:solidFill>
              </a:rPr>
              <a:t>Μάθημα 5</a:t>
            </a:r>
            <a:r>
              <a:rPr lang="el-GR" sz="3100" b="1" u="sng" baseline="30000" dirty="0">
                <a:solidFill>
                  <a:srgbClr val="FF0000"/>
                </a:solidFill>
              </a:rPr>
              <a:t>ο</a:t>
            </a:r>
            <a:r>
              <a:rPr lang="el-GR" sz="3100" b="1" u="sng" dirty="0">
                <a:solidFill>
                  <a:srgbClr val="FF0000"/>
                </a:solidFill>
              </a:rPr>
              <a:t> .</a:t>
            </a:r>
            <a:r>
              <a:rPr lang="el-GR" sz="3100" dirty="0"/>
              <a:t/>
            </a:r>
            <a:br>
              <a:rPr lang="el-GR" sz="3100" dirty="0"/>
            </a:br>
            <a:r>
              <a:rPr lang="el-GR" sz="2700" dirty="0"/>
              <a:t>Παρατηρώντας προσεκτικά τους κατάλληλους χάρτες να βγάλετε συμπεράσματα για:</a:t>
            </a:r>
            <a:r>
              <a:rPr lang="el-GR" sz="2700" dirty="0" smtClean="0"/>
              <a:t/>
            </a:r>
            <a:br>
              <a:rPr lang="el-GR" sz="2700" dirty="0" smtClean="0"/>
            </a:b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9849" y="2348881"/>
            <a:ext cx="11897958" cy="4363891"/>
          </a:xfr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τον αριθμό των κατοίκων της Ευρώπης σε σχέση με τον παγκόσμιο πληθυσμό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pPr algn="just"/>
            <a:endParaRPr lang="el-GR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το επίπεδο ανάπτυξης των κατοίκων της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</a:p>
          <a:p>
            <a:pPr algn="just"/>
            <a:endParaRPr lang="el-G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τη σχέση των κατοίκων της με τη θάλασσα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algn="just"/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l-GR" b="1" dirty="0" smtClean="0">
                <a:solidFill>
                  <a:srgbClr val="00B050"/>
                </a:solidFill>
              </a:rPr>
              <a:t>τον αριθμό των κρατών στο χώρο της </a:t>
            </a:r>
            <a:r>
              <a:rPr lang="el-GR" b="1" dirty="0" smtClean="0">
                <a:solidFill>
                  <a:srgbClr val="00B050"/>
                </a:solidFill>
              </a:rPr>
              <a:t>,</a:t>
            </a:r>
          </a:p>
          <a:p>
            <a:pPr algn="just"/>
            <a:endParaRPr lang="el-GR" b="1" dirty="0" smtClean="0">
              <a:solidFill>
                <a:srgbClr val="00B050"/>
              </a:solidFill>
            </a:endParaRPr>
          </a:p>
          <a:p>
            <a:pPr algn="just"/>
            <a:r>
              <a:rPr lang="el-GR" b="1" dirty="0" smtClean="0">
                <a:solidFill>
                  <a:srgbClr val="FFC000"/>
                </a:solidFill>
              </a:rPr>
              <a:t>το βαθμό της επέμβασης του ανθρώπου στο φυσικό περιβάλλον της Ευρώπης.</a:t>
            </a:r>
            <a:endParaRPr lang="el-G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0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11" descr="C:\Users\Multirama\Desktop\ΓΕΩΓΡΑΦΙΑ\Νέος φάκελος\47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529" y="339637"/>
            <a:ext cx="8424936" cy="5786527"/>
          </a:xfrm>
          <a:prstGeom prst="rect">
            <a:avLst/>
          </a:prstGeom>
          <a:noFill/>
        </p:spPr>
      </p:pic>
      <p:pic>
        <p:nvPicPr>
          <p:cNvPr id="5" name="Picture 10" descr="C:\Users\Multirama\Desktop\ΓΕΩΓΡΑΦΙΑ\Νέος φάκελος\world-map-550x327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9536" y="260648"/>
            <a:ext cx="8208912" cy="5832648"/>
          </a:xfrm>
          <a:prstGeom prst="rect">
            <a:avLst/>
          </a:prstGeom>
          <a:noFill/>
        </p:spPr>
      </p:pic>
      <p:pic>
        <p:nvPicPr>
          <p:cNvPr id="6" name="Picture 9" descr="C:\Users\Multirama\Desktop\ΓΕΩΓΡΑΦΙΑ\Νέος φάκελος\αρχείο λήψη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9536" y="260648"/>
            <a:ext cx="8208912" cy="5760640"/>
          </a:xfrm>
          <a:prstGeom prst="rect">
            <a:avLst/>
          </a:prstGeom>
          <a:noFill/>
        </p:spPr>
      </p:pic>
      <p:pic>
        <p:nvPicPr>
          <p:cNvPr id="7" name="Picture 2" descr="http://www.daskalosa.eu/wpimages/wp77f2b636_05_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" y="0"/>
            <a:ext cx="12285233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0817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ebooks.edu.gr/modules/ebook/show.php/DSGYM-B106/382/2534,9828/images/4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576" y="0"/>
            <a:ext cx="12457355" cy="68848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23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http://ebooks.edu.gr/modules/ebook/show.php/DSGYM-B106/382/2534,9820/images/38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48079"/>
            <a:ext cx="12285232" cy="69060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292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http://content-mcdn.imerisia.gr/filesystem/images/20120617/engine/assets_LARGE_t_942_1836771_type121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86"/>
            <a:ext cx="12192000" cy="67027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397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3638" y="171489"/>
            <a:ext cx="11887200" cy="88276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sz="2800" b="1" u="sng" dirty="0">
                <a:solidFill>
                  <a:srgbClr val="FF0000"/>
                </a:solidFill>
              </a:rPr>
              <a:t>Συμπεράσματα.</a:t>
            </a:r>
            <a:endParaRPr lang="el-GR" sz="2800" b="1" u="sng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3638" y="1600199"/>
            <a:ext cx="11747350" cy="5144845"/>
          </a:xfrm>
          <a:solidFill>
            <a:schemeClr val="bg2">
              <a:lumMod val="90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just"/>
            <a:endParaRPr lang="el-GR" b="1" dirty="0" smtClean="0">
              <a:solidFill>
                <a:srgbClr val="92D050"/>
              </a:solidFill>
            </a:endParaRPr>
          </a:p>
          <a:p>
            <a:pPr algn="just"/>
            <a:r>
              <a:rPr lang="el-GR" b="1" dirty="0" smtClean="0">
                <a:solidFill>
                  <a:srgbClr val="92D050"/>
                </a:solidFill>
              </a:rPr>
              <a:t>Η Ευρώπη είναι πυκνοκατοικημένη και οι κάτοικοι της απολαμβάνουν ένα ικανοποιητικό επίπεδο ζωής</a:t>
            </a:r>
            <a:r>
              <a:rPr lang="el-GR" b="1" dirty="0" smtClean="0">
                <a:solidFill>
                  <a:srgbClr val="00B050"/>
                </a:solidFill>
              </a:rPr>
              <a:t>.</a:t>
            </a:r>
          </a:p>
          <a:p>
            <a:pPr algn="just"/>
            <a:endParaRPr lang="el-GR" b="1" dirty="0" smtClean="0">
              <a:solidFill>
                <a:srgbClr val="00B050"/>
              </a:solidFill>
            </a:endParaRPr>
          </a:p>
          <a:p>
            <a:pPr algn="just"/>
            <a:r>
              <a:rPr lang="el-GR" b="1" dirty="0" smtClean="0">
                <a:solidFill>
                  <a:srgbClr val="FFFF00"/>
                </a:solidFill>
              </a:rPr>
              <a:t>Αν και μικρή ήπειρος έχει μεγάλο αριθμό κρατών</a:t>
            </a:r>
            <a:r>
              <a:rPr lang="el-GR" b="1" dirty="0" smtClean="0">
                <a:solidFill>
                  <a:srgbClr val="FFFF00"/>
                </a:solidFill>
              </a:rPr>
              <a:t>.</a:t>
            </a:r>
          </a:p>
          <a:p>
            <a:pPr algn="just"/>
            <a:endParaRPr lang="el-GR" b="1" dirty="0" smtClean="0">
              <a:solidFill>
                <a:srgbClr val="FFFF00"/>
              </a:solidFill>
            </a:endParaRPr>
          </a:p>
          <a:p>
            <a:pPr algn="just"/>
            <a:r>
              <a:rPr lang="el-GR" b="1" dirty="0" smtClean="0">
                <a:solidFill>
                  <a:srgbClr val="0070C0"/>
                </a:solidFill>
              </a:rPr>
              <a:t> Η θάλασσα διαδραματίζει σημαντικό ρόλο στη ζωή των Ευρωπαίων.</a:t>
            </a:r>
          </a:p>
          <a:p>
            <a:pPr algn="just"/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Το φυσικό περιβάλλον της Ευρώπης έχει υποστεί πολλές αλλαγές εξαιτίας των ανθρώπινων δραστηριοτήτων.</a:t>
            </a:r>
            <a:endParaRPr lang="el-G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99</Words>
  <Application>Microsoft Office PowerPoint</Application>
  <PresentationFormat>Ευρεία οθόνη</PresentationFormat>
  <Paragraphs>18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 Μάθημα 5ο . Παρατηρώντας προσεκτικά τους κατάλληλους χάρτες να βγάλετε συμπεράσματα για: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Συμπεράσματα.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Μάθημα 5ο . Παρατηρώντας προσεκτικά τους κατάλληλους χάρτες να βγάλετε συμπεράσματα για: </dc:title>
  <dc:creator>Pashalis</dc:creator>
  <cp:lastModifiedBy>Pashalis</cp:lastModifiedBy>
  <cp:revision>2</cp:revision>
  <dcterms:created xsi:type="dcterms:W3CDTF">2023-10-18T14:11:55Z</dcterms:created>
  <dcterms:modified xsi:type="dcterms:W3CDTF">2023-10-18T14:19:21Z</dcterms:modified>
</cp:coreProperties>
</file>