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16990-FC83-48D7-BD81-1891B8E33B88}" type="datetimeFigureOut">
              <a:rPr lang="el-GR" smtClean="0"/>
              <a:pPr/>
              <a:t>10/Μαρ/2014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4656B-0079-4596-92BE-29ABF6D2CC5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509201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4656B-0079-4596-92BE-29ABF6D2CC54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070699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10/Μαρ/2014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10/Μαρ/2014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10/Μαρ/2014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10/Μαρ/2014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10/Μαρ/2014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10/Μαρ/2014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10/Μαρ/2014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10/Μαρ/2014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10/Μαρ/2014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10/Μαρ/2014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10/Μαρ/2014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pPr/>
              <a:t>10/Μαρ/2014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1470025"/>
          </a:xfrm>
        </p:spPr>
        <p:txBody>
          <a:bodyPr/>
          <a:lstStyle/>
          <a:p>
            <a:r>
              <a:rPr lang="en-US" b="1" i="1" u="sng" dirty="0" smtClean="0">
                <a:solidFill>
                  <a:schemeClr val="accent6">
                    <a:lumMod val="75000"/>
                  </a:schemeClr>
                </a:solidFill>
                <a:latin typeface="AR BERKLEY" panose="02000000000000000000" pitchFamily="2" charset="0"/>
              </a:rPr>
              <a:t>AN IDEAL SCHOOL</a:t>
            </a:r>
            <a:endParaRPr lang="el-GR" b="1" i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259632" y="4653136"/>
            <a:ext cx="6400800" cy="1752600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1027" name="Picture 3" descr="C:\Users\User\Desktop\stellenbosch-pic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28943"/>
            <a:ext cx="7272808" cy="5454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3567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>
                <a:solidFill>
                  <a:srgbClr val="FF0000"/>
                </a:solidFill>
                <a:latin typeface="AR BERKLEY" panose="02000000000000000000" pitchFamily="2" charset="0"/>
              </a:rPr>
              <a:t>O</a:t>
            </a:r>
            <a:r>
              <a:rPr lang="en-US" b="1" i="1" u="sng" dirty="0" smtClean="0">
                <a:solidFill>
                  <a:srgbClr val="FF0000"/>
                </a:solidFill>
                <a:latin typeface="AR BERKLEY" panose="02000000000000000000" pitchFamily="2" charset="0"/>
              </a:rPr>
              <a:t>utward Appearance </a:t>
            </a:r>
            <a:r>
              <a:rPr lang="en-US" b="1" i="1" u="sng" dirty="0">
                <a:solidFill>
                  <a:srgbClr val="FF0000"/>
                </a:solidFill>
                <a:latin typeface="AR BERKLEY" panose="02000000000000000000" pitchFamily="2" charset="0"/>
              </a:rPr>
              <a:t>of </a:t>
            </a:r>
            <a:r>
              <a:rPr lang="en-US" b="1" i="1" u="sng" dirty="0" smtClean="0">
                <a:solidFill>
                  <a:srgbClr val="FF0000"/>
                </a:solidFill>
                <a:latin typeface="AR BERKLEY" panose="02000000000000000000" pitchFamily="2" charset="0"/>
              </a:rPr>
              <a:t>this </a:t>
            </a:r>
            <a:r>
              <a:rPr lang="en-US" b="1" i="1" u="sng" dirty="0">
                <a:solidFill>
                  <a:srgbClr val="FF0000"/>
                </a:solidFill>
                <a:latin typeface="AR BERKLEY" panose="02000000000000000000" pitchFamily="2" charset="0"/>
              </a:rPr>
              <a:t>school</a:t>
            </a:r>
            <a:endParaRPr lang="el-GR" b="1" i="1" u="sng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High Tower Text" panose="02040502050506030303" pitchFamily="18" charset="0"/>
              </a:rPr>
              <a:t>To begin with, it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High Tower Text" panose="02040502050506030303" pitchFamily="18" charset="0"/>
              </a:rPr>
              <a:t>should have special courts for outdoor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High Tower Text" panose="02040502050506030303" pitchFamily="18" charset="0"/>
              </a:rPr>
              <a:t>activities. Cameras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High Tower Text" panose="02040502050506030303" pitchFamily="18" charset="0"/>
              </a:rPr>
              <a:t>will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High Tower Text" panose="02040502050506030303" pitchFamily="18" charset="0"/>
              </a:rPr>
              <a:t>prevent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High Tower Text" panose="02040502050506030303" pitchFamily="18" charset="0"/>
              </a:rPr>
              <a:t>robbers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High Tower Text" panose="02040502050506030303" pitchFamily="18" charset="0"/>
              </a:rPr>
              <a:t>or/and any other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High Tower Text" panose="02040502050506030303" pitchFamily="18" charset="0"/>
              </a:rPr>
              <a:t>problems.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High Tower Text" panose="02040502050506030303" pitchFamily="18" charset="0"/>
              </a:rPr>
              <a:t>Furthermore,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High Tower Text" panose="02040502050506030303" pitchFamily="18" charset="0"/>
              </a:rPr>
              <a:t>there should be infrastructures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High Tower Text" panose="02040502050506030303" pitchFamily="18" charset="0"/>
              </a:rPr>
              <a:t>for children with special needs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High Tower Text" panose="02040502050506030303" pitchFamily="18" charset="0"/>
              </a:rPr>
              <a:t>and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High Tower Text" panose="02040502050506030303" pitchFamily="18" charset="0"/>
              </a:rPr>
              <a:t>laboratories with special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High Tower Text" panose="02040502050506030303" pitchFamily="18" charset="0"/>
              </a:rPr>
              <a:t>equipment. In front of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High Tower Text" panose="02040502050506030303" pitchFamily="18" charset="0"/>
              </a:rPr>
              <a:t>the building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High Tower Text" panose="02040502050506030303" pitchFamily="18" charset="0"/>
              </a:rPr>
              <a:t>there should be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High Tower Text" panose="02040502050506030303" pitchFamily="18" charset="0"/>
              </a:rPr>
              <a:t>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High Tower Text" panose="02040502050506030303" pitchFamily="18" charset="0"/>
              </a:rPr>
              <a:t>a big yard with benches and grass.</a:t>
            </a:r>
            <a:endParaRPr lang="el-G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482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u="sng" dirty="0" smtClean="0">
                <a:solidFill>
                  <a:schemeClr val="accent3">
                    <a:lumMod val="75000"/>
                  </a:schemeClr>
                </a:solidFill>
                <a:latin typeface="AR BERKLEY" panose="02000000000000000000" pitchFamily="2" charset="0"/>
              </a:rPr>
              <a:t>The Dream of every child</a:t>
            </a:r>
            <a:endParaRPr lang="el-GR" b="1" i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1680" y="1484784"/>
            <a:ext cx="5995874" cy="4212102"/>
          </a:xfrm>
        </p:spPr>
      </p:pic>
    </p:spTree>
    <p:extLst>
      <p:ext uri="{BB962C8B-B14F-4D97-AF65-F5344CB8AC3E}">
        <p14:creationId xmlns:p14="http://schemas.microsoft.com/office/powerpoint/2010/main" xmlns="" val="9683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n-US" b="1" i="1" u="sng" dirty="0" smtClean="0">
                <a:solidFill>
                  <a:srgbClr val="FF0000"/>
                </a:solidFill>
                <a:latin typeface="AR BERKLEY" panose="02000000000000000000" pitchFamily="2" charset="0"/>
              </a:rPr>
              <a:t> The management of this school</a:t>
            </a:r>
            <a:endParaRPr lang="el-GR" b="1" i="1" u="sng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High Tower Text" panose="02040502050506030303" pitchFamily="18" charset="0"/>
              </a:rPr>
              <a:t> 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High Tower Text" panose="02040502050506030303" pitchFamily="18" charset="0"/>
              </a:rPr>
              <a:t>First of all, the headmaster and in general the stuff should not be very strict.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High Tower Text" panose="02040502050506030303" pitchFamily="18" charset="0"/>
              </a:rPr>
              <a:t>E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High Tower Text" panose="02040502050506030303" pitchFamily="18" charset="0"/>
              </a:rPr>
              <a:t>xtracurricular activities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High Tower Text" panose="02040502050506030303" pitchFamily="18" charset="0"/>
              </a:rPr>
              <a:t>should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High Tower Text" panose="02040502050506030303" pitchFamily="18" charset="0"/>
              </a:rPr>
              <a:t>also take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High Tower Text" panose="02040502050506030303" pitchFamily="18" charset="0"/>
              </a:rPr>
              <a:t>place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High Tower Text" panose="02040502050506030303" pitchFamily="18" charset="0"/>
              </a:rPr>
              <a:t>in order to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High Tower Text" panose="02040502050506030303" pitchFamily="18" charset="0"/>
              </a:rPr>
              <a:t>educate and entertain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High Tower Text" panose="02040502050506030303" pitchFamily="18" charset="0"/>
              </a:rPr>
              <a:t>students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High Tower Text" panose="02040502050506030303" pitchFamily="18" charset="0"/>
              </a:rPr>
              <a:t>.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High Tower Text" panose="02040502050506030303" pitchFamily="18" charset="0"/>
              </a:rPr>
              <a:t>Moreover, school trips play an important role in school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High Tower Text" panose="02040502050506030303" pitchFamily="18" charset="0"/>
              </a:rPr>
              <a:t>life.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High Tower Text" panose="02040502050506030303" pitchFamily="18" charset="0"/>
              </a:rPr>
              <a:t>I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High Tower Text" panose="02040502050506030303" pitchFamily="18" charset="0"/>
              </a:rPr>
              <a:t>t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High Tower Text" panose="02040502050506030303" pitchFamily="18" charset="0"/>
              </a:rPr>
              <a:t>is a life-time chance for children to learn more about things that are not taught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High Tower Text" panose="02040502050506030303" pitchFamily="18" charset="0"/>
              </a:rPr>
              <a:t>at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High Tower Text" panose="02040502050506030303" pitchFamily="18" charset="0"/>
              </a:rPr>
              <a:t>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High Tower Text" panose="02040502050506030303" pitchFamily="18" charset="0"/>
              </a:rPr>
              <a:t>school.</a:t>
            </a:r>
          </a:p>
        </p:txBody>
      </p:sp>
    </p:spTree>
    <p:extLst>
      <p:ext uri="{BB962C8B-B14F-4D97-AF65-F5344CB8AC3E}">
        <p14:creationId xmlns:p14="http://schemas.microsoft.com/office/powerpoint/2010/main" xmlns="" val="336800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800" b="1" i="1" u="sng" dirty="0" smtClean="0">
                <a:solidFill>
                  <a:srgbClr val="92D050"/>
                </a:solidFill>
                <a:latin typeface="High Tower Text" panose="02040502050506030303" pitchFamily="18" charset="0"/>
              </a:rPr>
              <a:t>Edit </a:t>
            </a:r>
            <a:r>
              <a:rPr lang="en-US" sz="1800" b="1" i="1" u="sng" dirty="0" err="1" smtClean="0">
                <a:solidFill>
                  <a:srgbClr val="92D050"/>
                </a:solidFill>
                <a:latin typeface="High Tower Text" panose="02040502050506030303" pitchFamily="18" charset="0"/>
              </a:rPr>
              <a:t>ed</a:t>
            </a:r>
            <a:r>
              <a:rPr lang="en-US" sz="1800" b="1" i="1" u="sng" dirty="0" smtClean="0">
                <a:solidFill>
                  <a:srgbClr val="92D050"/>
                </a:solidFill>
                <a:latin typeface="High Tower Text" panose="02040502050506030303" pitchFamily="18" charset="0"/>
              </a:rPr>
              <a:t> by</a:t>
            </a:r>
            <a:r>
              <a:rPr lang="en-US" sz="1800" b="1" i="1" dirty="0" smtClean="0">
                <a:solidFill>
                  <a:schemeClr val="accent6">
                    <a:lumMod val="50000"/>
                  </a:schemeClr>
                </a:solidFill>
                <a:latin typeface="High Tower Text" panose="02040502050506030303" pitchFamily="18" charset="0"/>
              </a:rPr>
              <a:t>: </a:t>
            </a:r>
            <a:r>
              <a:rPr lang="en-US" sz="1800" b="1" i="1" dirty="0" err="1" smtClean="0">
                <a:solidFill>
                  <a:srgbClr val="92D050"/>
                </a:solidFill>
                <a:latin typeface="High Tower Text" panose="02040502050506030303" pitchFamily="18" charset="0"/>
              </a:rPr>
              <a:t>Agapakis</a:t>
            </a:r>
            <a:r>
              <a:rPr lang="en-US" sz="1800" b="1" i="1" dirty="0" smtClean="0">
                <a:solidFill>
                  <a:srgbClr val="92D050"/>
                </a:solidFill>
                <a:latin typeface="High Tower Text" panose="02040502050506030303" pitchFamily="18" charset="0"/>
              </a:rPr>
              <a:t> George</a:t>
            </a:r>
            <a:r>
              <a:rPr lang="en-US" sz="1800" b="1" i="1" dirty="0" smtClean="0">
                <a:latin typeface="High Tower Text" panose="02040502050506030303" pitchFamily="18" charset="0"/>
              </a:rPr>
              <a:t>, </a:t>
            </a:r>
            <a:r>
              <a:rPr lang="en-US" sz="18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igh Tower Text" panose="02040502050506030303" pitchFamily="18" charset="0"/>
              </a:rPr>
              <a:t>Vourexaki</a:t>
            </a:r>
            <a:r>
              <a:rPr lang="en-US" sz="1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igh Tower Text" panose="02040502050506030303" pitchFamily="18" charset="0"/>
              </a:rPr>
              <a:t> Joanna</a:t>
            </a:r>
            <a:r>
              <a:rPr lang="en-US" sz="1800" b="1" i="1" dirty="0" smtClean="0">
                <a:latin typeface="High Tower Text" panose="02040502050506030303" pitchFamily="18" charset="0"/>
              </a:rPr>
              <a:t>, </a:t>
            </a:r>
            <a:r>
              <a:rPr lang="en-US" sz="1800" b="1" i="1" dirty="0" err="1" smtClean="0">
                <a:solidFill>
                  <a:schemeClr val="accent6">
                    <a:lumMod val="75000"/>
                  </a:schemeClr>
                </a:solidFill>
                <a:latin typeface="High Tower Text" panose="02040502050506030303" pitchFamily="18" charset="0"/>
              </a:rPr>
              <a:t>Arvanitis</a:t>
            </a:r>
            <a:r>
              <a:rPr lang="en-US" sz="1800" b="1" i="1" dirty="0" smtClean="0">
                <a:solidFill>
                  <a:schemeClr val="accent6">
                    <a:lumMod val="75000"/>
                  </a:schemeClr>
                </a:solidFill>
                <a:latin typeface="High Tower Text" panose="02040502050506030303" pitchFamily="18" charset="0"/>
              </a:rPr>
              <a:t> </a:t>
            </a:r>
            <a:r>
              <a:rPr lang="en-US" sz="1800" b="1" i="1" dirty="0" err="1" smtClean="0">
                <a:solidFill>
                  <a:schemeClr val="accent6">
                    <a:lumMod val="75000"/>
                  </a:schemeClr>
                </a:solidFill>
                <a:latin typeface="High Tower Text" panose="02040502050506030303" pitchFamily="18" charset="0"/>
              </a:rPr>
              <a:t>Dimitris</a:t>
            </a:r>
            <a:r>
              <a:rPr lang="en-US" sz="1800" b="1" i="1" dirty="0" smtClean="0">
                <a:latin typeface="High Tower Text" panose="02040502050506030303" pitchFamily="18" charset="0"/>
              </a:rPr>
              <a:t>, </a:t>
            </a:r>
            <a:r>
              <a:rPr lang="en-US" sz="1800" b="1" i="1" dirty="0" err="1" smtClean="0">
                <a:solidFill>
                  <a:schemeClr val="accent2">
                    <a:lumMod val="75000"/>
                  </a:schemeClr>
                </a:solidFill>
                <a:latin typeface="High Tower Text" panose="02040502050506030303" pitchFamily="18" charset="0"/>
              </a:rPr>
              <a:t>Eleftheria</a:t>
            </a:r>
            <a:r>
              <a:rPr lang="en-US" sz="1800" b="1" i="1" dirty="0" smtClean="0">
                <a:solidFill>
                  <a:schemeClr val="accent2">
                    <a:lumMod val="75000"/>
                  </a:schemeClr>
                </a:solidFill>
                <a:latin typeface="High Tower Text" panose="02040502050506030303" pitchFamily="18" charset="0"/>
              </a:rPr>
              <a:t> </a:t>
            </a:r>
            <a:r>
              <a:rPr lang="en-US" sz="1800" b="1" i="1" dirty="0" err="1" smtClean="0">
                <a:solidFill>
                  <a:schemeClr val="accent2">
                    <a:lumMod val="75000"/>
                  </a:schemeClr>
                </a:solidFill>
                <a:latin typeface="High Tower Text" panose="02040502050506030303" pitchFamily="18" charset="0"/>
              </a:rPr>
              <a:t>Kladi</a:t>
            </a:r>
            <a:endParaRPr lang="el-GR" sz="1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8640" y="1484784"/>
            <a:ext cx="9012334" cy="4811513"/>
          </a:xfrm>
        </p:spPr>
      </p:pic>
    </p:spTree>
    <p:extLst>
      <p:ext uri="{BB962C8B-B14F-4D97-AF65-F5344CB8AC3E}">
        <p14:creationId xmlns:p14="http://schemas.microsoft.com/office/powerpoint/2010/main" xmlns="" val="215701986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154</Words>
  <Application>Microsoft Office PowerPoint</Application>
  <PresentationFormat>Προβολή στην οθόνη (4:3)</PresentationFormat>
  <Paragraphs>8</Paragraphs>
  <Slides>5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AN IDEAL SCHOOL</vt:lpstr>
      <vt:lpstr>Outward Appearance of this school</vt:lpstr>
      <vt:lpstr>The Dream of every child</vt:lpstr>
      <vt:lpstr> The management of this school</vt:lpstr>
      <vt:lpstr>Edit ed by: Agapakis George, Vourexaki Joanna, Arvanitis Dimitris, Eleftheria Kladi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IDEAL SCHOOL </dc:title>
  <dc:creator>User</dc:creator>
  <cp:lastModifiedBy>Υποδιευθυντής</cp:lastModifiedBy>
  <cp:revision>22</cp:revision>
  <dcterms:created xsi:type="dcterms:W3CDTF">2014-01-28T17:03:41Z</dcterms:created>
  <dcterms:modified xsi:type="dcterms:W3CDTF">2014-03-10T11:40:19Z</dcterms:modified>
</cp:coreProperties>
</file>