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62" d="100"/>
          <a:sy n="62" d="100"/>
        </p:scale>
        <p:origin x="84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E237CE1-BF63-401D-AC43-CB28273B6D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897C6823-E8D9-4263-914A-B4E62D7DC5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C332EBB7-02DB-4196-AB89-CA7B44390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104CD-C5EA-4007-AB69-B9470B362950}" type="datetimeFigureOut">
              <a:rPr lang="el-GR" smtClean="0"/>
              <a:t>12/2/2021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5C3D97EF-1FB9-47FE-980A-02923E08A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3B75C49-340E-4EB3-814E-DDD2CEBF4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47B28-219C-4B8C-B08D-B6B83F5EC5F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15412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ACAB24A-A36B-4107-A120-E25A0A492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A98F3928-09FD-45E8-BE06-AFB32A91BB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9102752-3D46-40A5-A7E9-A921C52FF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104CD-C5EA-4007-AB69-B9470B362950}" type="datetimeFigureOut">
              <a:rPr lang="el-GR" smtClean="0"/>
              <a:t>12/2/2021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50F893A3-1AEF-4EF1-8A5C-B62B7726B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5BCCD0DF-C95E-4647-A67F-53AC927C1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47B28-219C-4B8C-B08D-B6B83F5EC5F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6595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D6627EA2-9F69-4920-BA06-C4B7E8298C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CD698AF2-D129-410F-A1EE-5068C973D0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8F773DD4-DC4D-4720-9C33-968039111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104CD-C5EA-4007-AB69-B9470B362950}" type="datetimeFigureOut">
              <a:rPr lang="el-GR" smtClean="0"/>
              <a:t>12/2/2021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83871F1E-775A-47EF-AFCF-D8E67F100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0842CACE-33FE-4D72-967C-5C6C7B0AB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47B28-219C-4B8C-B08D-B6B83F5EC5F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56232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F6AF781-76F4-4966-8C7A-6BB8DC8E9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37C5256-793E-4A78-8DFB-104F93D9F7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8F02B938-DC5D-400B-B517-B123F6129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104CD-C5EA-4007-AB69-B9470B362950}" type="datetimeFigureOut">
              <a:rPr lang="el-GR" smtClean="0"/>
              <a:t>12/2/2021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E1F4209E-20FF-456E-AC86-4F2A19F90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1B11C40-4F49-4445-B315-CED31A7B3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47B28-219C-4B8C-B08D-B6B83F5EC5F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8552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D5AE57C-B5DF-432A-A687-D0EF0A49C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1A5A959E-9331-4764-A5D3-52CF93C455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BF789055-545C-4FFB-A6AF-5F0B37D98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104CD-C5EA-4007-AB69-B9470B362950}" type="datetimeFigureOut">
              <a:rPr lang="el-GR" smtClean="0"/>
              <a:t>12/2/2021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2EC4D785-C0B2-47FC-86C6-6377A6F80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EA019C5-FB73-459C-A963-DB2555EBD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47B28-219C-4B8C-B08D-B6B83F5EC5F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6080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1B48785-299B-429D-B97F-C942315C8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177A546-F276-4747-BF76-679805CC21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D308C931-37FF-4C5D-B637-75CEB248F9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A3CBDBEB-4D3A-4AD5-AECB-3BCEB54EE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104CD-C5EA-4007-AB69-B9470B362950}" type="datetimeFigureOut">
              <a:rPr lang="el-GR" smtClean="0"/>
              <a:t>12/2/2021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79110242-CB19-4A59-9218-6211E207D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7B266AFD-7B3A-4FF8-B7CC-5BDF2B11E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47B28-219C-4B8C-B08D-B6B83F5EC5F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34151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B7EBB4E-767A-4AD3-9C43-365749F29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E08E87F8-7720-45C2-89C9-C791A3A27D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59CE395B-6232-49E0-BA9A-5C5ECC263E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84E2464E-73F3-469E-8A5B-F1ED71FA60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DA0F641A-79C0-479B-BEE3-F0571A4FB9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200FA10D-F97B-4980-8959-ED3DFA5EF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104CD-C5EA-4007-AB69-B9470B362950}" type="datetimeFigureOut">
              <a:rPr lang="el-GR" smtClean="0"/>
              <a:t>12/2/2021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92AC74B5-A1DD-4410-BF9E-97D4CA6B8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4EC18ADC-6DE7-48A1-85BD-27C951B01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47B28-219C-4B8C-B08D-B6B83F5EC5F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2279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F03F223-8326-44C1-91CD-6F2464FAB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9B9B9919-E173-42FB-9158-55EC00F1E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104CD-C5EA-4007-AB69-B9470B362950}" type="datetimeFigureOut">
              <a:rPr lang="el-GR" smtClean="0"/>
              <a:t>12/2/2021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2F495254-4B6D-4A43-91A2-3E8E1C32B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244545EB-7FDC-43D1-898F-A9D843735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47B28-219C-4B8C-B08D-B6B83F5EC5F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53793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D9415DF2-BF17-4634-A519-24649663D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104CD-C5EA-4007-AB69-B9470B362950}" type="datetimeFigureOut">
              <a:rPr lang="el-GR" smtClean="0"/>
              <a:t>12/2/2021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58160FE0-C7AB-499C-941E-D98858A5D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887F9E2C-C4CD-4F83-885E-B8FA5099C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47B28-219C-4B8C-B08D-B6B83F5EC5F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63366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D6B6836-2994-4590-9EBB-BC674A659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3C1F749-5674-4180-8673-598A42EDCF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4881C9B3-E59E-4D4D-A9ED-05AF40D8E2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E064EEED-9069-4783-B057-505207354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104CD-C5EA-4007-AB69-B9470B362950}" type="datetimeFigureOut">
              <a:rPr lang="el-GR" smtClean="0"/>
              <a:t>12/2/2021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F6C17BD5-A499-4647-B202-761932BF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3C88A2F3-1A9C-4114-8D5E-F216E7C68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47B28-219C-4B8C-B08D-B6B83F5EC5F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75908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FB921B2-3B20-4268-97B6-E1933917A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40334C7C-93D6-4B00-A215-38D6A1D1A7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A85A9A3D-7DD1-421A-B1D5-01CC14D20A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5DD6C386-3B01-4CC1-9072-610A32DF4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104CD-C5EA-4007-AB69-B9470B362950}" type="datetimeFigureOut">
              <a:rPr lang="el-GR" smtClean="0"/>
              <a:t>12/2/2021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AAAA8D95-2FEE-4E7D-8758-5654DA4B9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482C5732-FECD-4F42-BA1E-3485CCF62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47B28-219C-4B8C-B08D-B6B83F5EC5F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23640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0FD5F304-21CF-4DDA-B4D1-059617B00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F9D8A393-B52F-4C2B-887C-451D7D366C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E6136A4D-E813-426E-B38C-78E657C67F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B104CD-C5EA-4007-AB69-B9470B362950}" type="datetimeFigureOut">
              <a:rPr lang="el-GR" smtClean="0"/>
              <a:t>12/2/2021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31FBEFD7-C437-4160-B523-6B211B4AB7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34A2CD5C-5947-4431-BDD4-E80E33244D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247B28-219C-4B8C-B08D-B6B83F5EC5F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6722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Εικόνα 7">
            <a:extLst>
              <a:ext uri="{FF2B5EF4-FFF2-40B4-BE49-F238E27FC236}">
                <a16:creationId xmlns:a16="http://schemas.microsoft.com/office/drawing/2014/main" id="{825DBA84-59E5-48A0-8A2D-15F7D071E8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606" b="99138" l="1270" r="98438">
                        <a14:foregroundMark x1="9668" y1="31897" x2="3320" y2="30542"/>
                        <a14:foregroundMark x1="3320" y1="30542" x2="293" y2="39778"/>
                        <a14:foregroundMark x1="293" y1="39778" x2="3906" y2="45197"/>
                        <a14:foregroundMark x1="5942" y1="66037" x2="6348" y2="70197"/>
                        <a14:foregroundMark x1="3906" y1="45197" x2="5837" y2="64963"/>
                        <a14:foregroundMark x1="6348" y1="70197" x2="1270" y2="73522"/>
                        <a14:foregroundMark x1="1270" y1="73522" x2="14063" y2="75493"/>
                        <a14:foregroundMark x1="89941" y1="38424" x2="96094" y2="42365"/>
                        <a14:foregroundMark x1="96786" y1="45384" x2="99707" y2="58128"/>
                        <a14:foregroundMark x1="99707" y1="58128" x2="99564" y2="59534"/>
                        <a14:foregroundMark x1="79485" y1="76737" x2="76172" y2="78448"/>
                        <a14:foregroundMark x1="98210" y1="67068" x2="90767" y2="70912"/>
                        <a14:foregroundMark x1="73703" y1="81561" x2="62109" y2="96182"/>
                        <a14:foregroundMark x1="76172" y1="78448" x2="73704" y2="81560"/>
                        <a14:foregroundMark x1="62109" y1="96182" x2="50195" y2="99015"/>
                        <a14:foregroundMark x1="50195" y1="99015" x2="51758" y2="91749"/>
                        <a14:foregroundMark x1="54098" y1="87790" x2="55762" y2="84975"/>
                        <a14:foregroundMark x1="73892" y1="77512" x2="79632" y2="75149"/>
                        <a14:foregroundMark x1="55762" y1="84975" x2="65390" y2="81011"/>
                        <a14:foregroundMark x1="89528" y1="68317" x2="91699" y2="45936"/>
                        <a14:foregroundMark x1="91699" y1="45936" x2="90039" y2="38424"/>
                        <a14:foregroundMark x1="90039" y1="38424" x2="90039" y2="37562"/>
                        <a14:foregroundMark x1="92991" y1="40140" x2="97949" y2="47414"/>
                        <a14:foregroundMark x1="97441" y1="59878" x2="97070" y2="68966"/>
                        <a14:foregroundMark x1="97949" y1="47414" x2="97450" y2="59641"/>
                        <a14:foregroundMark x1="97070" y1="68966" x2="89453" y2="50985"/>
                        <a14:foregroundMark x1="89453" y1="50985" x2="91992" y2="43842"/>
                        <a14:foregroundMark x1="91992" y1="43842" x2="93457" y2="41995"/>
                        <a14:foregroundMark x1="96484" y1="45197" x2="97461" y2="67365"/>
                        <a14:foregroundMark x1="97461" y1="67365" x2="98063" y2="65627"/>
                        <a14:foregroundMark x1="99647" y1="59521" x2="98535" y2="51970"/>
                        <a14:foregroundMark x1="98535" y1="51970" x2="95801" y2="44951"/>
                        <a14:foregroundMark x1="56836" y1="87562" x2="63574" y2="99138"/>
                        <a14:foregroundMark x1="63574" y1="99138" x2="63770" y2="85099"/>
                        <a14:foregroundMark x1="63770" y1="85099" x2="55469" y2="87562"/>
                        <a14:backgroundMark x1="51855" y1="90271" x2="56018" y2="88491"/>
                        <a14:backgroundMark x1="55746" y1="89220" x2="52246" y2="91010"/>
                        <a14:backgroundMark x1="52246" y1="91010" x2="51855" y2="91626"/>
                        <a14:backgroundMark x1="99121" y1="59606" x2="99902" y2="67241"/>
                        <a14:backgroundMark x1="96973" y1="44581" x2="92383" y2="38300"/>
                        <a14:backgroundMark x1="79785" y1="75369" x2="89844" y2="69581"/>
                        <a14:backgroundMark x1="89844" y1="69581" x2="79785" y2="75369"/>
                        <a14:backgroundMark x1="79785" y1="75369" x2="80176" y2="75369"/>
                        <a14:backgroundMark x1="73730" y1="77217" x2="61914" y2="79064"/>
                        <a14:backgroundMark x1="61914" y1="79064" x2="73145" y2="79557"/>
                        <a14:backgroundMark x1="73145" y1="79557" x2="72656" y2="77586"/>
                        <a14:backgroundMark x1="70898" y1="82635" x2="70508" y2="85714"/>
                        <a14:backgroundMark x1="5664" y1="65394" x2="6348" y2="65025"/>
                        <a14:backgroundMark x1="4883" y1="64532" x2="4199" y2="60961"/>
                        <a14:backgroundMark x1="3809" y1="58621" x2="3516" y2="5911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42645" y="3429000"/>
            <a:ext cx="4324256" cy="3429000"/>
          </a:xfrm>
          <a:prstGeom prst="rect">
            <a:avLst/>
          </a:prstGeom>
        </p:spPr>
      </p:pic>
      <p:pic>
        <p:nvPicPr>
          <p:cNvPr id="1026" name="Picture 2" descr="Αποτέλεσμα εικόνας για ΠΟΝΤΙΚΙ ΚΑΡΤΟΥΝPNG">
            <a:extLst>
              <a:ext uri="{FF2B5EF4-FFF2-40B4-BE49-F238E27FC236}">
                <a16:creationId xmlns:a16="http://schemas.microsoft.com/office/drawing/2014/main" id="{931B2E6A-2C1F-4AB1-8B66-CF2A33BC40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678" b="96275" l="9524" r="94048">
                        <a14:foregroundMark x1="9881" y1="23516" x2="5595" y2="29104"/>
                        <a14:foregroundMark x1="5595" y1="29104" x2="9286" y2="43539"/>
                        <a14:foregroundMark x1="9286" y1="43539" x2="10357" y2="28987"/>
                        <a14:foregroundMark x1="10357" y1="28987" x2="9524" y2="22119"/>
                        <a14:foregroundMark x1="59405" y1="8615" x2="69524" y2="8615"/>
                        <a14:foregroundMark x1="69524" y1="8615" x2="77024" y2="8382"/>
                        <a14:foregroundMark x1="77024" y1="8382" x2="79716" y2="8422"/>
                        <a14:foregroundMark x1="71428" y1="872" x2="65238" y2="2678"/>
                        <a14:foregroundMark x1="65238" y1="2678" x2="58929" y2="10594"/>
                        <a14:foregroundMark x1="41190" y1="60536" x2="31190" y2="72992"/>
                        <a14:foregroundMark x1="31190" y1="72992" x2="31190" y2="80326"/>
                        <a14:foregroundMark x1="31190" y1="80326" x2="34881" y2="86962"/>
                        <a14:foregroundMark x1="34881" y1="86962" x2="50476" y2="92200"/>
                        <a14:foregroundMark x1="50476" y1="92200" x2="46667" y2="85681"/>
                        <a14:foregroundMark x1="46667" y1="85681" x2="49643" y2="78813"/>
                        <a14:foregroundMark x1="49643" y1="78813" x2="46548" y2="62631"/>
                        <a14:foregroundMark x1="46548" y1="62631" x2="53452" y2="57742"/>
                        <a14:foregroundMark x1="53452" y1="57742" x2="49643" y2="50058"/>
                        <a14:foregroundMark x1="49643" y1="50058" x2="41905" y2="47730"/>
                        <a14:foregroundMark x1="41905" y1="47730" x2="34643" y2="49825"/>
                        <a14:foregroundMark x1="34643" y1="49825" x2="43929" y2="61700"/>
                        <a14:foregroundMark x1="87619" y1="84983" x2="85476" y2="78231"/>
                        <a14:foregroundMark x1="85476" y1="78231" x2="70357" y2="78696"/>
                        <a14:foregroundMark x1="70357" y1="78696" x2="64405" y2="74622"/>
                        <a14:foregroundMark x1="64405" y1="74622" x2="72024" y2="72177"/>
                        <a14:foregroundMark x1="72024" y1="72177" x2="94048" y2="82072"/>
                        <a14:foregroundMark x1="94048" y1="82072" x2="88690" y2="87311"/>
                        <a14:foregroundMark x1="88690" y1="87311" x2="86429" y2="87427"/>
                        <a14:foregroundMark x1="52024" y1="95576" x2="59167" y2="98487"/>
                        <a14:foregroundMark x1="59167" y1="98487" x2="67024" y2="98952"/>
                        <a14:foregroundMark x1="67024" y1="98952" x2="59524" y2="96275"/>
                        <a14:foregroundMark x1="59524" y1="96275" x2="50119" y2="96275"/>
                        <a14:foregroundMark x1="44405" y1="51339" x2="42262" y2="51804"/>
                        <a14:backgroundMark x1="71190" y1="1164" x2="78214" y2="3376"/>
                        <a14:backgroundMark x1="78214" y1="3376" x2="83571" y2="10012"/>
                        <a14:backgroundMark x1="83571" y1="10012" x2="82976" y2="1863"/>
                        <a14:backgroundMark x1="82976" y1="1863" x2="71429" y2="2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6746" y="3134532"/>
            <a:ext cx="2754682" cy="2817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Αποτέλεσμα εικόνας για mESH CARTOON">
            <a:extLst>
              <a:ext uri="{FF2B5EF4-FFF2-40B4-BE49-F238E27FC236}">
                <a16:creationId xmlns:a16="http://schemas.microsoft.com/office/drawing/2014/main" id="{1112EDB3-D3E9-4431-A215-2B3E424D09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06031">
            <a:off x="580006" y="457742"/>
            <a:ext cx="4350596" cy="4350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Αποτέλεσμα εικόνας για HUNTERS CARTOON PNG">
            <a:extLst>
              <a:ext uri="{FF2B5EF4-FFF2-40B4-BE49-F238E27FC236}">
                <a16:creationId xmlns:a16="http://schemas.microsoft.com/office/drawing/2014/main" id="{53457454-1A0B-46CC-8B36-1912578F19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203" b="89844" l="10000" r="90000">
                        <a14:foregroundMark x1="40761" y1="15430" x2="42283" y2="5664"/>
                        <a14:foregroundMark x1="42283" y1="5664" x2="53152" y2="1172"/>
                        <a14:foregroundMark x1="53152" y1="1172" x2="58370" y2="6445"/>
                        <a14:foregroundMark x1="58370" y1="6445" x2="45870" y2="8203"/>
                        <a14:foregroundMark x1="45870" y1="8203" x2="39457" y2="152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352" y="-42132"/>
            <a:ext cx="7300107" cy="4062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6292456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0</Words>
  <Application>Microsoft Office PowerPoint</Application>
  <PresentationFormat>Ευρεία οθόνη</PresentationFormat>
  <Paragraphs>0</Paragraphs>
  <Slides>1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Θέμα του Office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Smart_Pc</dc:creator>
  <cp:lastModifiedBy>Smart_Pc</cp:lastModifiedBy>
  <cp:revision>2</cp:revision>
  <dcterms:created xsi:type="dcterms:W3CDTF">2021-02-12T13:23:37Z</dcterms:created>
  <dcterms:modified xsi:type="dcterms:W3CDTF">2021-02-12T14:34:20Z</dcterms:modified>
</cp:coreProperties>
</file>