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3A1D7D-2FBE-4EC9-A1AE-3D856E2CF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231F427-D88E-4FBD-902E-9E140EF20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C0C4C2-C934-4022-B532-DF6857ED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3634-AF69-4565-B2F8-5978DCEB065D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A90058-2EE8-46C2-A92C-EC3EF54A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BD587E-611E-415D-AA68-79906750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BA92-67BB-4711-B523-E975F18A8B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365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808180-A7C4-47B4-878E-85D5A9FA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57308B4-E6B9-4A58-B750-6E161A07F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B4BFFA-595C-4E33-85B0-97CB03E95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3634-AF69-4565-B2F8-5978DCEB065D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99A239A-359D-48A8-B5CD-702874EBA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98524FE-2693-4518-8D85-A08BA8DA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BA92-67BB-4711-B523-E975F18A8B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07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A0E47C1-B743-4CA6-9A36-3D69B77EF3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950AFC-E3AA-4C8F-AA7F-AAF8D8185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086A001-0CCF-4991-851A-0A99FA99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3634-AF69-4565-B2F8-5978DCEB065D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406EED-B91C-4503-AA9C-077D37DD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92A910D-21C9-4FEE-A8CA-08DECFFB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BA92-67BB-4711-B523-E975F18A8B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986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38B06C-40D7-48BB-9C6D-3B6AB6CE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9D3157-F1EF-48CE-96C5-B51EC8E33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83122C-0FCB-4DB7-9DCD-FCC44E7E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3634-AF69-4565-B2F8-5978DCEB065D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E7BBAAB-243E-4903-8EDA-598A9209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59081D-CC62-462F-80C1-7D0944A64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BA92-67BB-4711-B523-E975F18A8B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89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008A60-5623-46D2-9844-05F29C86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C82C81-B04B-43C6-A56B-D257BBC1A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63F5A5-D306-4CD3-AFD8-07726ADE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3634-AF69-4565-B2F8-5978DCEB065D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2059A4-4CF5-4E46-8845-607476FD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3C48A6C-40D8-4BAF-BDB1-8C7A0A2F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BA92-67BB-4711-B523-E975F18A8B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49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2509B2-56DC-4A5D-8612-7AC5D164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69DFB8-62EC-4084-A678-4E12FE6A8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F6DB6BD-18D4-4077-BD86-39B263350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31E6C6-C81C-434F-9A30-3E2F569B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3634-AF69-4565-B2F8-5978DCEB065D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C4D5D3-DC4D-4525-BD97-9CD5F9A0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3CBFD4F-0E25-4C38-8BA3-5E2B7609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BA92-67BB-4711-B523-E975F18A8B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7853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A112A6-AF4F-44B6-A112-89FED416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06A9529-71B0-4E95-9BCE-6906739B4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979EFC9-8ABD-49E5-9797-ABE979389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01B7F67-E307-445F-9BDB-41B34534F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F60C1DD-F0AA-4B9C-841D-1EA174AE8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5BBF63D-C73D-4179-A9F1-6D4351CD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3634-AF69-4565-B2F8-5978DCEB065D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2FFAEAF-AC13-43F8-ACBE-31746F58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6B95761-690D-4DC1-9DDE-0391BF58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BA92-67BB-4711-B523-E975F18A8B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2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48D192-508A-44B7-A815-E4A9EEB6B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59A903E-A4F8-4D11-92F0-294C4CC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3634-AF69-4565-B2F8-5978DCEB065D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F0D61EE-6208-436B-B859-5D8375C5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28184A8-F402-4658-B12C-9212F109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BA92-67BB-4711-B523-E975F18A8B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16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49DB8D49-85F6-473D-A78D-6FC6DF13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3634-AF69-4565-B2F8-5978DCEB065D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16FBC3E-7637-44DE-AF8D-62C0DF9FB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ED1BD23-5D92-4A9C-8C84-88932B2F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BA92-67BB-4711-B523-E975F18A8B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584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76A94A-C96C-43E9-9EEC-C2230B04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74D53B3-684F-4816-A858-30A27B56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5F55FD2-59C8-4A0E-BA3D-FE5861969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24DBE51-B3AF-4B0D-AEC3-C05AE58D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3634-AF69-4565-B2F8-5978DCEB065D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04A02B0-2E8B-4E50-BD94-B110EBCC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E41C93-A705-435B-854B-D9EA0250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BA92-67BB-4711-B523-E975F18A8B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55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428FB4-DC35-4F4E-B0B4-14FC8B766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DE2B89D-4497-4A3E-9C98-CDCEF3B8B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580E0F7-18B1-4DE1-9602-8D0834FD1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2E8A730-BD6F-4059-AC92-193287B8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53634-AF69-4565-B2F8-5978DCEB065D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5AEC9B2-A6F4-4949-A8D6-BB6BBE64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6DFD9DA-5DA5-4D38-8C49-95751131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7BA92-67BB-4711-B523-E975F18A8B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100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A33AD220-F57F-49D3-A5B1-82506573D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6744B82-1216-4D6D-8142-5CDAA96B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D6B20C6-5D00-48AB-BBDC-794E30D52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53634-AF69-4565-B2F8-5978DCEB065D}" type="datetimeFigureOut">
              <a:rPr lang="el-GR" smtClean="0"/>
              <a:t>7/12/2020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6EBB8AC-2507-4827-88FD-59AFAFD6D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5DB5B4C-67A1-4349-8A78-2E5E41C34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7BA92-67BB-4711-B523-E975F18A8B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6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gif"/><Relationship Id="rId7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microsoft.com/office/2007/relationships/hdphoto" Target="../media/hdphoto3.wdp"/><Relationship Id="rId7" Type="http://schemas.openxmlformats.org/officeDocument/2006/relationships/image" Target="../media/image13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g"/><Relationship Id="rId7" Type="http://schemas.microsoft.com/office/2007/relationships/hdphoto" Target="../media/hdphoto4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10" Type="http://schemas.openxmlformats.org/officeDocument/2006/relationships/image" Target="../media/image24.jpg"/><Relationship Id="rId4" Type="http://schemas.openxmlformats.org/officeDocument/2006/relationships/image" Target="../media/image20.jp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>
            <a:extLst>
              <a:ext uri="{FF2B5EF4-FFF2-40B4-BE49-F238E27FC236}">
                <a16:creationId xmlns:a16="http://schemas.microsoft.com/office/drawing/2014/main" id="{C66AB8C7-1485-4815-A560-D6F8760FC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Υπότιτλος 8">
            <a:extLst>
              <a:ext uri="{FF2B5EF4-FFF2-40B4-BE49-F238E27FC236}">
                <a16:creationId xmlns:a16="http://schemas.microsoft.com/office/drawing/2014/main" id="{C35C0427-5F66-4C00-8CC6-8023F8FBE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937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F9A852AE-A95F-4E65-BC0A-D0F78454C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07" y="570722"/>
            <a:ext cx="2466975" cy="185737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CC21CD5-D739-4D07-8EE6-87B5A6207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23" y="3020666"/>
            <a:ext cx="3333750" cy="294322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95D8004-F46A-4381-B4D3-F958DF397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56" y="282953"/>
            <a:ext cx="2952750" cy="1552575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730C9040-0233-4B89-9737-F74DFC31A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64" y="2428097"/>
            <a:ext cx="4743450" cy="31242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4AC192D3-39FB-4EF1-B3A8-5DBC0A81FA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7" y="282954"/>
            <a:ext cx="2408512" cy="2408512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B4C15CFD-A9BB-4B12-A9BA-746285DEB4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5"/>
          <a:stretch/>
        </p:blipFill>
        <p:spPr>
          <a:xfrm>
            <a:off x="432517" y="3850858"/>
            <a:ext cx="2408512" cy="1762682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D061CF4-093A-460E-BAE5-8806CE6039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936" y="29401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1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7EB165-615A-4207-8907-C3979BF7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31A60A1-AFF3-43B2-8F6F-A20B5D5957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3086894"/>
            <a:ext cx="2495550" cy="182880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D29A1A6-9F89-43C2-AEBF-E508D4C25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56" y="3806825"/>
            <a:ext cx="1819275" cy="250507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C553729-1F18-4C2E-B9CD-1786F3AB95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99" y="962576"/>
            <a:ext cx="2847975" cy="16002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17E522B-90FD-475B-B7EB-A18F1C0F6C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50" y="3849647"/>
            <a:ext cx="1685925" cy="271462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56812A1-A44D-4F23-A2DC-42D1C3DF1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12" y="543476"/>
            <a:ext cx="2095500" cy="20193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6EA1D30-4F77-4D7C-98AC-B0E1255877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37" y="3621048"/>
            <a:ext cx="2381250" cy="3171825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C15CA7A8-AC0A-4FF6-8A7F-85A780421F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3" y="366841"/>
            <a:ext cx="1743075" cy="2438346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3B7D321C-4B4A-4B82-8B46-5FE43BD0B5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943" y="1947749"/>
            <a:ext cx="3333750" cy="476250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BEDEB557-0555-417B-8037-DC91ED3BFE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11" y="3019312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27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564961-296D-443F-BFE2-EF99904A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6C5CFD8-BD42-49AC-BA44-1EC227515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23" y="2885492"/>
            <a:ext cx="3190875" cy="1428750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86CEEB5-66F3-47AF-B319-9E1407FC6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26" y="4749800"/>
            <a:ext cx="2619375" cy="1743075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16ECCD6F-82F1-4D75-BE33-44BBAC600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06" y="1106972"/>
            <a:ext cx="2121408" cy="1411224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310CDB5-B7C3-44B5-83AF-D6772DB71D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40" y="4715669"/>
            <a:ext cx="2781300" cy="16383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40BB2AB-3D71-49AF-B555-2AC4EA8E1A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649" y="1078983"/>
            <a:ext cx="2664600" cy="26646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A0C98C62-22D1-4942-BE49-F473CBC7F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1" y="4049886"/>
            <a:ext cx="2143125" cy="2143125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476D9BB9-F63D-4D28-942E-F012ECDE78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03" y="2031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6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A27EC5-593A-4340-B30E-689B4EF3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fatnh – FJR Club Hellas">
            <a:extLst>
              <a:ext uri="{FF2B5EF4-FFF2-40B4-BE49-F238E27FC236}">
                <a16:creationId xmlns:a16="http://schemas.microsoft.com/office/drawing/2014/main" id="{8EA5C475-E437-4EF6-A995-85E96C116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2562225"/>
            <a:ext cx="2647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Ποιοι ήταν οι 3 Μάγοι και τα δώρα τους; | Pronews">
            <a:extLst>
              <a:ext uri="{FF2B5EF4-FFF2-40B4-BE49-F238E27FC236}">
                <a16:creationId xmlns:a16="http://schemas.microsoft.com/office/drawing/2014/main" id="{2BE6327B-99EE-4A89-89EA-BFC52C988B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4457699"/>
            <a:ext cx="32289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Χριστούγεννα 2016: Ξέρετε τι συμβολίζει το Χριστόξυλο; | LIFESTYLE |  thepressroom.gr">
            <a:extLst>
              <a:ext uri="{FF2B5EF4-FFF2-40B4-BE49-F238E27FC236}">
                <a16:creationId xmlns:a16="http://schemas.microsoft.com/office/drawing/2014/main" id="{F1569C03-485D-466F-9453-8A017119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6" y="4892675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8521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Ευρεία οθόνη</PresentationFormat>
  <Paragraphs>0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Smart_Pc</dc:creator>
  <cp:lastModifiedBy>Smart_Pc</cp:lastModifiedBy>
  <cp:revision>2</cp:revision>
  <dcterms:created xsi:type="dcterms:W3CDTF">2020-12-07T10:52:27Z</dcterms:created>
  <dcterms:modified xsi:type="dcterms:W3CDTF">2020-12-07T10:56:21Z</dcterms:modified>
</cp:coreProperties>
</file>